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8F05A-4DB0-49C9-8B7A-E29E7D71C45E}" type="datetimeFigureOut">
              <a:rPr lang="es-PE" smtClean="0"/>
              <a:t>17/03/2014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AC45-2D1D-4753-BC58-EEAC96596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698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8F05A-4DB0-49C9-8B7A-E29E7D71C45E}" type="datetimeFigureOut">
              <a:rPr lang="es-PE" smtClean="0"/>
              <a:t>17/03/2014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AC45-2D1D-4753-BC58-EEAC96596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4046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8F05A-4DB0-49C9-8B7A-E29E7D71C45E}" type="datetimeFigureOut">
              <a:rPr lang="es-PE" smtClean="0"/>
              <a:t>17/03/2014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AC45-2D1D-4753-BC58-EEAC96596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45269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8F05A-4DB0-49C9-8B7A-E29E7D71C45E}" type="datetimeFigureOut">
              <a:rPr lang="es-PE" smtClean="0"/>
              <a:t>17/03/2014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AC45-2D1D-4753-BC58-EEAC96596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4366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8F05A-4DB0-49C9-8B7A-E29E7D71C45E}" type="datetimeFigureOut">
              <a:rPr lang="es-PE" smtClean="0"/>
              <a:t>17/03/2014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AC45-2D1D-4753-BC58-EEAC96596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4795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8F05A-4DB0-49C9-8B7A-E29E7D71C45E}" type="datetimeFigureOut">
              <a:rPr lang="es-PE" smtClean="0"/>
              <a:t>17/03/2014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AC45-2D1D-4753-BC58-EEAC96596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29426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8F05A-4DB0-49C9-8B7A-E29E7D71C45E}" type="datetimeFigureOut">
              <a:rPr lang="es-PE" smtClean="0"/>
              <a:t>17/03/2014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AC45-2D1D-4753-BC58-EEAC96596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4372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8F05A-4DB0-49C9-8B7A-E29E7D71C45E}" type="datetimeFigureOut">
              <a:rPr lang="es-PE" smtClean="0"/>
              <a:t>17/03/2014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AC45-2D1D-4753-BC58-EEAC96596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2095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8F05A-4DB0-49C9-8B7A-E29E7D71C45E}" type="datetimeFigureOut">
              <a:rPr lang="es-PE" smtClean="0"/>
              <a:t>17/03/2014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AC45-2D1D-4753-BC58-EEAC96596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6338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8F05A-4DB0-49C9-8B7A-E29E7D71C45E}" type="datetimeFigureOut">
              <a:rPr lang="es-PE" smtClean="0"/>
              <a:t>17/03/2014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AC45-2D1D-4753-BC58-EEAC96596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9416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8F05A-4DB0-49C9-8B7A-E29E7D71C45E}" type="datetimeFigureOut">
              <a:rPr lang="es-PE" smtClean="0"/>
              <a:t>17/03/2014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AC45-2D1D-4753-BC58-EEAC96596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80589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8F05A-4DB0-49C9-8B7A-E29E7D71C45E}" type="datetimeFigureOut">
              <a:rPr lang="es-PE" smtClean="0"/>
              <a:t>17/03/2014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FAC45-2D1D-4753-BC58-EEAC96596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9518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5832648" cy="459482"/>
          </a:xfrm>
        </p:spPr>
        <p:txBody>
          <a:bodyPr>
            <a:noAutofit/>
          </a:bodyPr>
          <a:lstStyle/>
          <a:p>
            <a:r>
              <a:rPr lang="en-US" sz="2800" u="sng" dirty="0" err="1" smtClean="0">
                <a:latin typeface="Brush Script MT" panose="03060802040406070304" pitchFamily="66" charset="0"/>
              </a:rPr>
              <a:t>Oxapampa</a:t>
            </a:r>
            <a:r>
              <a:rPr lang="en-US" sz="2800" u="sng" dirty="0" smtClean="0">
                <a:latin typeface="Brush Script MT" panose="03060802040406070304" pitchFamily="66" charset="0"/>
              </a:rPr>
              <a:t> </a:t>
            </a:r>
            <a:r>
              <a:rPr lang="es-PE" sz="2800" u="sng" dirty="0" smtClean="0">
                <a:latin typeface="Brush Script MT" panose="03060802040406070304" pitchFamily="66" charset="0"/>
              </a:rPr>
              <a:t>Reserva de Biósfera</a:t>
            </a:r>
            <a:endParaRPr lang="es-PE" sz="2800" u="sng" dirty="0">
              <a:latin typeface="Brush Script MT" panose="03060802040406070304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1340768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Oxapampa es la capital del distrito y provincia homónima, ubicada en el departamento de Pasco, Perú.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39552" y="2536645"/>
            <a:ext cx="367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El Distrito de Oxapampa, se encuentra ubicado en la margen derecha del río </a:t>
            </a:r>
            <a:r>
              <a:rPr lang="es-PE" dirty="0" err="1" smtClean="0"/>
              <a:t>Chorobamba</a:t>
            </a:r>
            <a:r>
              <a:rPr lang="es-PE" dirty="0" smtClean="0"/>
              <a:t> y en la parte central y oriental de la Región Pasco</a:t>
            </a:r>
          </a:p>
          <a:p>
            <a:endParaRPr lang="es-PE" dirty="0"/>
          </a:p>
        </p:txBody>
      </p:sp>
      <p:pic>
        <p:nvPicPr>
          <p:cNvPr id="1026" name="Picture 2" descr="Oxapam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789040"/>
            <a:ext cx="2333625" cy="284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11 Conector"/>
          <p:cNvSpPr/>
          <p:nvPr/>
        </p:nvSpPr>
        <p:spPr>
          <a:xfrm flipH="1" flipV="1">
            <a:off x="2428924" y="5451778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12 CuadroTexto"/>
          <p:cNvSpPr txBox="1"/>
          <p:nvPr/>
        </p:nvSpPr>
        <p:spPr>
          <a:xfrm>
            <a:off x="2451783" y="5343832"/>
            <a:ext cx="17135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/>
              <a:t>Oxapampa</a:t>
            </a:r>
            <a:endParaRPr lang="es-PE" sz="1100" dirty="0"/>
          </a:p>
        </p:txBody>
      </p:sp>
      <p:pic>
        <p:nvPicPr>
          <p:cNvPr id="1030" name="Picture 6" descr="https://encrypted-tbn1.gstatic.com/images?q=tbn:ANd9GcTPNlbCXXPyLWbRAMuEUnXet9i3WwtIqzjFQgg3NXf3DxAruLQ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7919" y="3134036"/>
            <a:ext cx="3592738" cy="2691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5796136" y="325106"/>
            <a:ext cx="27363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00" dirty="0"/>
              <a:t>La provincia de Oxapampa cuenta con el Parque Nacional </a:t>
            </a:r>
            <a:r>
              <a:rPr lang="es-PE" sz="1400" dirty="0" err="1"/>
              <a:t>Yanachaga</a:t>
            </a:r>
            <a:r>
              <a:rPr lang="es-PE" sz="1400" dirty="0"/>
              <a:t> </a:t>
            </a:r>
            <a:r>
              <a:rPr lang="es-PE" sz="1400" dirty="0" err="1"/>
              <a:t>Chemillén</a:t>
            </a:r>
            <a:r>
              <a:rPr lang="es-PE" sz="1400" dirty="0"/>
              <a:t> (</a:t>
            </a:r>
            <a:r>
              <a:rPr lang="es-PE" sz="1400" dirty="0" err="1"/>
              <a:t>PNYCh</a:t>
            </a:r>
            <a:r>
              <a:rPr lang="es-PE" sz="1400" dirty="0"/>
              <a:t>) y el imponente cañón del </a:t>
            </a:r>
            <a:r>
              <a:rPr lang="es-PE" sz="1400" dirty="0" err="1" smtClean="0"/>
              <a:t>huancabamba</a:t>
            </a:r>
            <a:r>
              <a:rPr lang="es-PE" sz="1400" dirty="0" smtClean="0"/>
              <a:t> </a:t>
            </a:r>
            <a:r>
              <a:rPr lang="es-PE" sz="1400" dirty="0"/>
              <a:t>cubiertas totalmente por una exuberante vegetación, alcanzan alturas de hasta mil metros. Al recorrerlo pueden apreciarse las cataratas del </a:t>
            </a:r>
            <a:r>
              <a:rPr lang="es-PE" sz="1400" dirty="0" err="1"/>
              <a:t>Rayantambo</a:t>
            </a:r>
            <a:r>
              <a:rPr lang="es-PE" sz="1400" dirty="0"/>
              <a:t>, con caídas de 30m de altura.</a:t>
            </a:r>
          </a:p>
        </p:txBody>
      </p:sp>
    </p:spTree>
    <p:extLst>
      <p:ext uri="{BB962C8B-B14F-4D97-AF65-F5344CB8AC3E}">
        <p14:creationId xmlns:p14="http://schemas.microsoft.com/office/powerpoint/2010/main" val="248978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634082"/>
          </a:xfrm>
        </p:spPr>
        <p:txBody>
          <a:bodyPr>
            <a:normAutofit/>
          </a:bodyPr>
          <a:lstStyle/>
          <a:p>
            <a:r>
              <a:rPr lang="es-PE" sz="2800" i="1" u="sng" dirty="0" smtClean="0">
                <a:latin typeface="Brush Script MT" panose="03060802040406070304" pitchFamily="66" charset="0"/>
              </a:rPr>
              <a:t>Actividades </a:t>
            </a:r>
            <a:r>
              <a:rPr lang="es-PE" sz="2800" i="1" u="sng" dirty="0" err="1" smtClean="0">
                <a:latin typeface="Brush Script MT" panose="03060802040406070304" pitchFamily="66" charset="0"/>
              </a:rPr>
              <a:t>economicas</a:t>
            </a:r>
            <a:r>
              <a:rPr lang="es-PE" sz="2800" i="1" u="sng" dirty="0" smtClean="0">
                <a:latin typeface="Brush Script MT" panose="03060802040406070304" pitchFamily="66" charset="0"/>
              </a:rPr>
              <a:t> de Oxapampa</a:t>
            </a:r>
            <a:endParaRPr lang="es-PE" sz="2800" i="1" u="sng" dirty="0">
              <a:latin typeface="Brush Script MT" panose="03060802040406070304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0375" y="1556792"/>
            <a:ext cx="8216081" cy="4320479"/>
          </a:xfrm>
        </p:spPr>
        <p:txBody>
          <a:bodyPr>
            <a:normAutofit fontScale="92500" lnSpcReduction="10000"/>
          </a:bodyPr>
          <a:lstStyle/>
          <a:p>
            <a:r>
              <a:rPr lang="es-PE" sz="2000" u="sng" dirty="0" smtClean="0"/>
              <a:t>Agricultura:</a:t>
            </a:r>
            <a:r>
              <a:rPr lang="es-PE" sz="2000" dirty="0" smtClean="0"/>
              <a:t> </a:t>
            </a:r>
            <a:r>
              <a:rPr lang="es-PE" sz="1800" dirty="0" smtClean="0"/>
              <a:t>Oxapampa se caracteriza por su fruta bandera la granadilla, También es muy común  de la zona el rocoto y el </a:t>
            </a:r>
            <a:r>
              <a:rPr lang="es-PE" sz="1800" dirty="0" err="1" smtClean="0"/>
              <a:t>Aguaymanto</a:t>
            </a:r>
            <a:r>
              <a:rPr lang="es-PE" sz="1800" dirty="0" smtClean="0"/>
              <a:t> frutas exóticas </a:t>
            </a:r>
            <a:r>
              <a:rPr lang="es-PE" sz="1800" dirty="0" err="1" smtClean="0"/>
              <a:t>típicase</a:t>
            </a:r>
            <a:r>
              <a:rPr lang="es-PE" sz="1800" dirty="0" smtClean="0"/>
              <a:t> del lugar y de una exquisitez inmensurable </a:t>
            </a:r>
          </a:p>
          <a:p>
            <a:endParaRPr lang="es-PE" sz="1800" dirty="0"/>
          </a:p>
          <a:p>
            <a:endParaRPr lang="es-PE" sz="1800" dirty="0" smtClean="0"/>
          </a:p>
          <a:p>
            <a:endParaRPr lang="es-PE" sz="1800" dirty="0"/>
          </a:p>
          <a:p>
            <a:pPr marL="0" indent="0">
              <a:buNone/>
            </a:pPr>
            <a:endParaRPr lang="es-PE" sz="1800" dirty="0"/>
          </a:p>
          <a:p>
            <a:r>
              <a:rPr lang="es-PE" sz="2000" u="sng" dirty="0" err="1" smtClean="0"/>
              <a:t>Reforestación</a:t>
            </a:r>
            <a:r>
              <a:rPr lang="es-PE" sz="1800" dirty="0" err="1" smtClean="0"/>
              <a:t>:La</a:t>
            </a:r>
            <a:r>
              <a:rPr lang="es-PE" sz="1800" dirty="0" smtClean="0"/>
              <a:t> reforestación es una operación en el ámbito de la silvicultura destinada a repoblar zonas que en el pasado histórico reciente (se suelen contabilizar 50 años) estaban cubiertas de bosques que han sido eliminados por diversos motivos, como pueden ser:</a:t>
            </a:r>
          </a:p>
          <a:p>
            <a:r>
              <a:rPr lang="es-PE" sz="1800" dirty="0" smtClean="0"/>
              <a:t>Explotación </a:t>
            </a:r>
            <a:r>
              <a:rPr lang="es-PE" sz="1800" dirty="0"/>
              <a:t>de la </a:t>
            </a:r>
            <a:r>
              <a:rPr lang="es-PE" sz="1800" dirty="0" smtClean="0"/>
              <a:t>madera</a:t>
            </a:r>
            <a:r>
              <a:rPr lang="es-PE" sz="1800" dirty="0"/>
              <a:t> para fines industriales y/o para consumo como plantas.</a:t>
            </a:r>
          </a:p>
          <a:p>
            <a:r>
              <a:rPr lang="es-PE" sz="1800" dirty="0"/>
              <a:t>Ampliación de la frontera agrícola o ganadera.</a:t>
            </a:r>
          </a:p>
          <a:p>
            <a:r>
              <a:rPr lang="es-PE" sz="1800" dirty="0"/>
              <a:t>Ampliación de áreas rurales.</a:t>
            </a:r>
          </a:p>
          <a:p>
            <a:r>
              <a:rPr lang="es-PE" sz="1800" dirty="0"/>
              <a:t>Incendios forestales (intencionales, accidentales o naturales).</a:t>
            </a:r>
          </a:p>
          <a:p>
            <a:endParaRPr lang="es-PE" sz="1800" dirty="0"/>
          </a:p>
        </p:txBody>
      </p:sp>
      <p:sp>
        <p:nvSpPr>
          <p:cNvPr id="6" name="AutoShape 2" descr="data:image/jpeg;base64,/9j/4AAQSkZJRgABAQAAAQABAAD/2wCEAAkGBxQTEhQTExQUFhUXGB8aGBgYGSIeHxsdHR0gHB4fHB0hHyggHR0lHxsbITEkJSkrLi4uHh8zODMsNygtLisBCgoKDg0OGxAQGzQmICQ0NDQvLCw0LDQsLywsLCwsLCw0NCwsLCwsLywsLCwsLCwsLCwsLCwsLCwsLCwsLCwsLP/AABEIAMIBAwMBIgACEQEDEQH/xAAbAAACAwEBAQAAAAAAAAAAAAAEBQIDBgABB//EADwQAAIBAwMCBAUBBwMDBAMAAAECEQADIQQSMQVBEyJRYQYycYGRoRQjQrHB0fBS4fEzYnIHFZLCY4Li/8QAGQEAAwEBAQAAAAAAAAAAAAAAAQIDAAQF/8QALBEAAgICAgEDAwMEAwAAAAAAAQIAEQMhEjFBBCJREzJhQnGBkaHR8BSx4f/aAAwDAQACEQMRAD8A+WIScD61G2DOK64jIAZgsJkHtULbVOriATTdPtW48yO0Z3LkfdefuDTHqWoS81rwx5o2wBAAGYj80T0FnOkDZVcjfGMYJ/AFH9M0y2kEZJyW7ma8XK9ZCWGx1OjBjOXVxTcF+3fS6FhEnAzIj0rU2/jyzp18yvcfuqf1JoK+1I9VaXeCABJz9akrJkYFh18Tof0lVxMfaj4+1OqItadFslztWTLT2EnAJOKS6DUrpjct61FfV/tGwm6pYhGQ+aSfkmPcA0k1Fq74w2I6jfCtHeeQfrmvpGq0g3tdvfvLzfM7ATHYCBAA4r0DnxemWwNmST0xc6nzLVuEuMjfMrbfaQYn6V7c6cSbZPDHAHMHHHf1rda3SWrshlE9j3FZvp77dSUcKSg/EHBHpU09SGBIHUs+AjRjbpXwEHCm9c2n/Svb6mrus/Bh09h2sMzf6vXaQQfqO9MdP1KKY2esZjsa4R6nIx90o/pcZWhMH0np/iWhabcCTMg/gRMVL4t+Ev2WxYvKwZXYruBnd3wIwBETJntX0vp3wyuzNt0R3L70UMSjAwgiSFyO3Y0RovhTTG1ds6h95YkW94ZNgIEQDwQZr1fT4HUlj5/tPH4MDU+EJdYYHythh65n+dfZP/S3pngWH1F0QHI2Tz5Zz95/Sk3S/ghLOqUtcS9b5Tb/ABN6Ee3PvivpVro7XIDwtsDCj/MVJw5ycUGxMAbmf630hbtxr73IS4BsXCxPM+p5/NT6b0s2tz7Q4+oGDz395raarTIybGA2jj2jiKBu9a06EWt6kxAUZ9oP+9Uy+hxu3NzMcNmzPmHxZYRLlraJFwysZjscjFQTShxBEz2rf3NPbut4jIXRBtXak4OCFjsPaqek9MC3XdbThSfIWQyo7iDA+9eUPQZM9NjFLf8AP7yb4N0I60HS7Y0qWHCsu2GB45k/rWO6j8DotwuCPD/hVUJb6DEZ9ZrU2mXTqFO5QSckfp3onT6xLreRrpEcQVB+hIE/Y17iqjAY2GxL66leg6ZaW1sXShVYDcpC57+YyZzSnrfRPK9qzY2C4hB8O5sEzjA8pOTM9op/rdbasLuuNEerExP35rGD45Y3nW3YuG0sCQhmTPPpPvVnyBRQj8YFp+h3bbOX063thk3R6ghiTME+hjkzijNfbXVaZSlu35sWwlkfNBgbnK4wZhe1Uar4vs3FknVDMGIP6CqLXSEd7V4vf8MgststtYnsxjgETXKcmNIy4ixoQXT/AA+zBbmrtO1oIMKLaDceAAD5h9TSz4oe2UW2LQtXNpVBb2rzA823nE06v9aRna1DqbcAJJbMcsx/7cCl2lB/aHZEsMboIm6zEwAMcQBg8epmiTS6jMgRd9wPQ/CN+3eMJYbaRtt3juB3DmcY5/SlWu0r2rtwOoUhiGC5AM9j3HpW31764tsVtOJ8qNBMgcew9eaQ9c6RrHKi4qmWId0HMSZgSfapAk+01OV+u5n9JfuNCDHoxnj39hRl7r6WXa1ZuC8oPlYCJkCeffHvQPWFW1YZRdZr2/5flGwjOOSZ9aF6f0prU+VipCsxKmJOYmMQaJWlNwriB00NvdU1JYkNt9oOK6lmp1tzcdpxXVAJknX/AMbH8TO3TuRR3Wfwc/3qGl0juwVVJJMVaLdG9M1xstPKnkf1+td/MganHyIGpt9D0MjSNaRiG2mdpgMSOD6if5UDb6ljOD3B7Vf0jrgVtzIdpEET+sd6I6r8NJctLds4LScHkd5HNeZlYOaMf0mc4yb8xdc6hPem/R9IpUXXAJPyg9u01ibi7TG7dWi0PVgLKDuBB/WpPh4raz2EzBjuaH9pVXUmI3Codb6oskg9qyPUOqTQaFrhADAE9m9OJntkignpmcbmyZ1SNbPUiW+9HpplutcZI8Tt7x2/Sk/WOhXtNbS6zIQ5gbWmMTn7VT0rXm2QZqz4Sg9smmZX7hL9SieQRiiuj6l711UXkmM4/WmWi8LUsN9tSxIzGTn25r6Bo+mIFLWrCIqZ3ARP9TWxY1YXUj6jM2Mgd3NRpOoWVtqA6gKAIJzjHai7eqVhKeYe3+9ZFrgwO/sP5+grT9NXZaBY+/0Fdvp/VtkycK0B3OINcq6qxCnatst23Dd/aszf1TscMbRBH/TG0e4IJIp71nUHDLlCvzDImcf1/FIrUu0KoJaMnsBXH6/Jn5+xq/H+7kXchqhyrp7ig3C7N6FyeP0onpt21BVE2CcwB5sRmknWNG1gkoRDGdwAOe/rFDdD1Dm4qqIJbPv6/wApqKeudG4ZfuGuu4jM3Ka+492VtWQiqFElhgA8bfU4ol7Lkr++gDLAASfv2H2rzU6xVYKoBf6cD3NK21rXL4wQgO0soyfYn0mvUbMmM0TZluQGruMNXq02sAyORmDmO9CdQ6v4Fgu7DcRgcfSr3e3atliTK8+/19qzPTgNVeN2+u5ApKW4Mx/rgduwpyxJ/wASi9WYR0DV2hpbusuXPEuAMzbv4ImFUHiY570H8Nlgm9h5rsu0nJZoIAHoogUd8PdFt3NO9y8s2nLFbecqCYNyMs2OKaaTR6c202KyA527zuAE+8jjtQyYmZAGIFSeRSwmI+JOj3l1G9AASdxXgOMTPo0Cp/E3xGtsgLzEVrT0q07NvLNBEb3Jj25k+tYr4u+H1e8wS0+1VBNycAmfXkAAfmvPy4A++x/eVweoOM/NynS65Tprl27EtxjsCOD7n+VW/BuqujT2Sxa2z3HhyOEhoieZ/pSjUWTcDWb5Nq6oGzau5HWcCF+U44NMema1baKj3lDDhd5xzzyqkf4KvkSsYC9iNlbmJrOr/DLvF8GHkHGDjgtGD7is0+qu2b6WgN7EBiSf+mpJABPucz/ar/8A3rUuXFq9viJtlgCcT5JzE4g80p12kvvdt3Ht3RuBW4NvAHmHHbBxRZQTyAkCkOu6Zlvi5qFD3pIGAVCzwhB49yK0KdaFq26LYd9+ThSPuJyBHFK26rpPFL2dkBfMsAZiBEx7zU26ynzLZWVHmYHG0duy9ziTQJYPYi++9RDd6fZYlv2c5zx//VeU9uB2O7wSJzAaI+wFdXOfrfP/AH/mNbz47rntlm8MHaTIkQao0OlN24qcScn271pbumsFAVtw20SDIj7evvQNjpG/bcsEN/2TDfb1/nXSr2mtfvJ3qaDWdORcoTGJWJKmBP1FMPg67tdlJ8vzCRzjMT9ppaLrKzi5bZTu45xAjgmrLbqWB3RPqY7RXlB3xudXIWbhXV+k2Ll03CkE/wCkwD7x60Drek2dm9otgCJHt7dzRVkBBG6ZJI/PpQvxBrLX7PKsLnnyoxticticxA4pMIyu+2MdGe+5l+naBr7sLZG0Z3OYAHaT6+wo4ulv5T5gIJUTuMQMdh/zS9+pOYUYB+UgbecRHH5o6zqVEsqrjygtBlsTjt9a9lrqgLnQzEyZ1d67bKvahFgAk5EACfcTP5qkdG1BBZbTso/iUSKIsa641w2fCG5pUBjGQPrwOaZ/D3V209y1bZh4byrA42uPft9fekW790C5GSMv/T3orlvGuBgixtBAAY/UkARX1u/rpVllFMQRM4+pgfpWc6YbRVgplXhiO0xBI+vJ96lpdAilmc7pPlE9u0+ppTkyJpQNxWzsxkbAXf5TuAx70b1C2nk8yttcbgTJEdjn2qD6C0QCV2zkbSf8NZDq1rUWtS7IEZW+XdcMkH0Ec9ue2KioXB1oGKpNzV6rqKOpAUKTwYE4pdotQVEksqsSoIMGfQepxQ1mxtgM8OT8ozk9ppFd6Vry6B9wDEm5sIjbMBVE84/WjwZ3s9RioJsTb2eq6ZralmBVuHc/zk4zVlrRWbe7uDmT2isvrfC048JEWH8zKeVM4WeQRn80x14W9Y8l1kZ1A2bZC4jaIHEDuaZk5tdbEDrI2fiewyfuyS8mPNGffPFe9O6i5cFn3h2jaGIWD6d8cildroK5QBRgBWIAk549++Jp1bu2tOhs2SsIpJjPtMwCGLEYqd5GPxuUx477i/W60vqGslv3K+ZyTkgdp5OMYzTP4U6ypV77sRMJ4YA3IoJ2zjcRBB+9ZTaTbYhbxe4xh0mFCnO4j181SsqyTcUeVQBdgxCcg+pK8x6TXWrlTqO5PibzS6hN7eG15lEsVjHmyeYHM4qjW9QXShQLcbgfMfMfqQOTz3FVdE1cggRLcRkHH9az2v1N6+bk2mZUJ2sSBGTAA3ZBg5jNcyF2Uk9nckWZ9QW/1p7t1wL7ETItrC8+sc/k0Rb6iIVbuArZJ5PfI5I/2pa/S7KDfduFLjD5UQjacYnk/bmjvh5FS7DEYBmVOR9xFBVcGzFKGqMq6p8QhgFs29u3+InYAZ9AJP5qHQ3F13NyCX/6lwJuIAEQPT6076vfRVUIEu+IYI8OCPxFQ1ZXT2GAKrv7cSO4H60zWx0dQkcRQnutvrciTbKgmCyCTGOTiPtQ9/ZO62HZ4khSeF5AC949qS6a6WhFLR2xIE/f0+1NlOpGqstatogXyzMKRBPmIJMkT71PGXQm9CdDEMAB3Mrq7V1ANQLRImdwGwzOFYT5l7zHeqLvxEGAPmRiIaMyfaRFan4qvX7lsXJtgKJYKZ2jIBkxPBx9Kw/ULcoZBleMRHvj+/pXajhxuL3sw6/8SuWOxn28CWzjH9K6kzBDkEkepOfvivabiPiGj8TV6bppvbmkbphRuAM+4P8ADgijOidGU3C4ZLZRwYGZ4OF5EHGTzTOxpLalrfgsXADeVoPfdBImIpPrnHFsfOMOW+QA98RgCPeue1+0Tn4mqh/U+nWLe9E33HA+YHJJPccf81kLXWLZuBmUeQkHcJ2wDxOPX8URd1R8UC2xJMDBOecDufTFZv4h6fctX7yOpV/Kdp/74P8AI1THiUsfEZMU0dzr9i6reCCHIiWEEDHBmB37VnrNgi54ZJIYQNv6c9qafC/TbXiWxdI2k+eTED3PpR+u6QnjPesMq21lVHuARjvJimAVbCCUKKGAMQX9Oy3BCjYpA+o715d2g4VRGInP1q/VX5RQeQTP5q3Q9I8QMxaCNsD/AFGeD9vWlW+2HUpmx4xtTKrgBvSpKgZWTniYJx71R1fSSQ4YEyQff3961HT/AIYW+ly4rnyqdq9zA9a7o/wzecC5sDWxyCYMEmSPpSrkBOj1EbEyC21AtJ1q/ZsqjB1MwrZB24Ej1gx+a3Hwr1rxbJLk70BmfrE4obq2nBW3KqdikKDkKBExPJMAfahSrXFXZttsWZPDUehHmaB/2/iKBycjrxOdQG/aaW/1ItticAUrv64XLqsdogiAfb3+tB9F1Wpa61oJ4rgErsYALt77uOcZoLWvfR7vjJB2T5l5JMfT1Nc2dGcj4lFwjjyJmotXktBrt3avooy0EfmTQTdfR23y2R5FKztMd+Cszk5x6Uu6NqEWwtwqJklixyAIUCDyJk4wOKt698RW30wKQjhhlcY78c4qpy8WCkS6YRwLXK+o6k3Arm2Q4keVSVcDuKv0vX2Nrw9iJ5BAIJaZHPmx3PEULrehqbZc3nN9l3TPlnBgCccCstZ090i2Nm0tGT5ZIjk8ZP6UyZUYkrC+EqLM+gadwXRvNuUeYqDuI93nI5+UAV66ratPcKiNsAw0sSZlpPPc4rGdIvK99UcuCTk9uJMewrT9T8FLFzwd0OcySeBtxP17VYiwSYqk3Uo6T16bO0WlJEyAMkE4g/f64oXWaYqLb3g6u8mDbIT2AJiTE/mYrU6b4c0tixbvXj+8G25g+mQI7iMVT8Q/Gdu/bewBk4UkcEcHNQ/5C9CWOH28jMlputtprgFp/KgyHExuz5cggQYH0rwdUc7UsoYgw38h7mJ+uaG0+n09xL7XWyh3eXJYAGRMeXifSor1lf2MgbyyN8wMBQRhR3M5+ma6RzqchMp1V+4h/wCo8mAykzxzyDEn8QabfD3VlvamwLw27Wh8zugEj7ExWEfXEkF5bOW9T3g+sVpNX8QIt7TMhEqq+YLtMEYDepAPPvWOJqhBoifUupavTa91sAxtO4umCoXtPvxWY+PrdhQsOx2kgwZgf4PzWY6Y9x3i2wtAFpaQMZMe/P4o61oFUBrha404YnyiP4o9+M1wVkB5EztBxt43B9PqQLam0zDzbXU9wPMCDwMSIrSWHvXLe8nwbRyGJlyPYdp9ayL3id6hmYD95wBxjHqc8Uf1L4jN1LdtBtLKBB7RjPtT5fqFAAO/MRceIOWYwDqGn2J4Vp2uISSZOfXNWdFtW9yvdfcqgzbOJ9BPcT2NV2LJtKzXQN8blBzhsY7T/tQeg1QtEs6TOIYdqPvUQqUc2Ooq6zqy1+4yKoUnAHHFe03/AGDT93CzmJOJzHyniurrVhQkjm3NFqOr+IbaW/FN+0u244wpI+YEHzEEj2oLqT7tMWQgFCGDAe+ccDPFJLGjiywcbR4yNBOXADAqfaSD+abXrgXTPAAVhAHoJJA+1AooOpJTcTfC3UyNZauPnwiWAjkmf5TTzrOjuay4+quFLZSOf44OBWO6fqDaa44QvC5jgZAz6DNONP1Q3wEJCyVgAxBB9femfGeXMeITkdfaOoxudOuLphcR0DlWZ5/hwcZ/FZ7o73Nzgk+e0ck5GQynPMx+Caf/ALeHUo84EOQORxBHc9veq7NpNUwRm8ODj1K8bQew/NTXKF2RqFUbIe9zPadmCnxAdrHBPcj0+mKt0Wua0XVoII9f1FfSeidAXeNLf0he0p3qzAkAETO7Ez6UL1v/ANMwu++HBcvi0qwnmPyr374HtXQucMCSP/YuQBPNzPfD3U/Dbfubw5G5V+aCYMEgj8+tfRegaFntuiKFkbgTHGR5iOf+az/Tei2dMG8bzuBKohhZA8wLHBgTIFS6p1FtOXuWn2IQFxkGMwB7Etnvu9q42QtZUV+Jhk+oQMnUv6jbYWmc5NttpVDnJ59ueaWXZu2790+LCmAcBZOCpIMnBBqrpHxatmxdusgdrj7WbuIHH07/AHp11XrGk/ZbLgBrpVbm2cEkDDLwcAD7VLaaZa/Mr9BONofmKfh7rR0StbtIWuOATAk+WTxzABpX1fqr3yGuMVJyvbk5/EVZpeuudQdQ+xG8I21jCjkgtHsT9cUt19/cwFlCxEmZJMHHH1JP4p1wozXIrm5L9PxPdXZ1OoCY8qAEt7DuI5+1HazRKLEuxUrDbQJmePoZNLegdRuCZ4SAoE8E5H2Oac376lGDnyqQVPIYzBUj0PEzzT5GZsgQ+JJiQ3GE2L1u4GhmDFNw3PHpiCODwM0xXqi3VgID4cMQRwOJHv8A2rFW9rbSoZTnaG4Kycg/WjrfULqErbbauFLkyTLcfc5zxUn9KGb4qdWP1DqCvf7z6DodDY1touzbBbMArAJwCRPpxQXxbrEu+CEAW2NoAAjyg1k26mChU3dhBgqvJJ9pjP1ph8ROFsW9pMC2CCfpQxYmS1vUucquLrc9+MtSfFIt3P3ZHkUdscfSgOnohZEu+acTOBn/ADvQWiaQyF4d1AXd3mDA+pjNT6TbWXDlgdpExPBIiO2RzTY8XEUJDPkZm/E0N/pIR9lpFNu6YhG5I7sTkHP0ppf6JpLNpxdizk7EBVt0juIzmvnbdRKIi2ndrpJmR6EwF75EGi+m37rC3cuMrKz7TbaS/YSMYBMD1xVPp5K2ajgYwRHvUtJorot2hadMGBlQIxLD7ZNGau3at7S1qz4qCEYLJIUQJjseAapf4m0oJtvauMFHZ8x/YxmlPWOq23JZLbopkqT6HsPUA0uO+jf8xc9d6/iMP2u0rIqWgO8k+UAk7sZLfc0D1fqC3CLFosVLeZtuTB/RYj8Utsa9lQeIwaFJVVEkScSO3rU//cl3MTOxABjBZiADEfQ596qcIb41J4392pZfvOi21QBrm0mY4E4x2NLrOkuht5t3DAE4MeYYM+hP8q1/S7OntlGg6l3t4tf6WxAkkSOTFT6eN3mG3TptIIJysTErzmajjy1anqXyYWYXEBtNbWbiZcSNs8esmpay9vVdzKtxkIIIEgg+UHuZHp35rRaTqumRgbpXdbDbDyGBzP1754rCHaLgIubic7ojJ+tVIbsdTkIK6hTI/wD+Md4YSc55rqvs6plUAAEDuf8APtXUvI/EqFT5grMtwDcVLE+4Jgcn3/nNUa3UutsgwRMCKu0fVo3W9gMgySPbmluuJiO0n+ZqqWW3DxA6M7Q3f3NwLIZzBOY285+9EdF062QzvtZ1MBZmJ5P4mvOm9U8K2yryQN2J7z+vE0d/7U+o3ai2SguEgCMEjn057CnZqNHQkyLuHXekB2QliFZWYlR2Hyg/jvTDQdKs2gLuqV4GUIwCAYzGTmMUt1mt1KlU8J2RNqKyjDACckdzOaXjXtfVCzNC4g4EEz/YfiosjAX4ibGxPpNz4n2MAjh7ZVSY5k8/gUF174oYblWAAp2vmR2O0cBjxPYVhre4M20iCcbTIaM89hk0X1DWI5PkVD/Ft4P27fapFm+YRjJ3Ulqetq9tTcXIDAAMZUt3MQeYpfqdT49jc7OCDGF8swcE8ZEY5qSKBDEsATKY5xFB3bnijwkc5O4rk+vbucTV0+YxQjuVaDXRYexsUq779zLJBAjB7Y/nX1HTdX0l2yHupbRFVVVWAmQMgdzFfNep2hasjwsoQDMZDEd6O1HTLRSzdUtG0FwDO05kGYMwB7Zpiyv/ADEOMv1PdbqN0sqL4bHyT80EwCaKWzbtqGgNcGNweBIyVYRAH9qkNKt3TG48ouwBXghVcHCk/wCrjjAFT6B0FmVzclmENsUKfKR8244k+3oa5xSrZoRseBr4kRV1HVq7MbcqFyQvee0+x+9D6RxcdVMwcjccH6jvWj+MuiJY2sG8xgEEQWEeUmDG6RHA5pda1ViyWF20MMxG7LTtUY7AQSZzXTifmuozJxPEwe5rFv3LVrTJBVSqkk/Wo6a3qNwsPbdWck+dSMzzPtH4qzT3mTcUTeCCVZeQMEFo9qZ6D4hYsni7nyArCQF9vT70Gya61MEblUzus0F23Be20O0BwDG4cwR9Qa1PxD1SzsXeoO0QVB94H9MUDa1l+9da0zHbaffAlomBJjngD71Pr1ud3lkgAxHcUCdi4yAgEQf4xRZ090SFbyYxB5FAW1cWyd5Ch+3PcZP2+9PktD9n/wBbpDCciRggA+k0i6uA6WFUyzDzKqkFDPDHv6z2zRD9ARylm4sVNlyXIJIkEHiQD9jmtjpL5L+M2GVjstlTCkgS49yYxSX4Y0KXbl1dRKMlsso7MQeAfX05FbhrBXTK93eFyCVZd4PvIkgxx7ilyb0TAT5UTPWuqXEDF7dqTMmJY5j7ZPf0NK9d1a46bWKAqDECJ9iPt/KjNV0R2tsSGRhsLoWyeT34knj6VKxpbd21b3WVFxgVZzIgyYkg5aO8U/IBQZMIXbfctt6O1qLDXiGVrMKrgbQwAyIiMc/ekVq/4+8ICSsQsZIJif0/Wtxq9KqaK35OFEqSfwTzSHp2kDswsBVZ0UEWzgAiMSeZOT7UhYHxGYBe4HqbLqoKufEwFIONpwsHv9qJ/wDYL5QPuDkNF1V8w2jA4ySRnIrV9H07aPw01Lae4lsk2wy7mJIEgH/tJP5NX9f6wltQLTIoHysPmgsxAgzuGTnFEBYhyt0DMaPhlyyFdipcXBYk59IIn/mgrvQfCcG+SinCwPmIkRJwBjmtQeqKrKBtLKmZ4IJMfXA9ompdb1PjWmZQreXMY2H0Wf4vb60C1moQd0ZjP2sj+OPaD/euq+z0xmAIUkH1Irq31JOzItotts3WJB7++eT6c0q1urG7BBEYrYdT6tbNt7O0Kw2fIQQ0DO48kgxWT11lTtxk8/ithO9iW4Bejc1ej0Kvp7Yt2P3u1ZPG7tI/1Z9Kd62yumIs3b2XAcpbHlSM+xBxPas7ptfqLKKqFWgDaw5WOI/T6zQjM1xLr3AXZss5+YRjHsZFcriyTfmWXJjXuPPiHz20Wzfba0MVYRMk5kAfWPpSNLi2Wm2WZVwuMEn/AFRz6ia0Sdba4g8ayGVkCWlA4AjcfwKB6bojdu+J4JIuQ1tQYDCcH3WPShyI00KopNrBtfoLrWrzm2UJAgiI3AboxwSCM/TvXnwx04XAovlQoG0GQCSe/vHf7UT1dHF0HL21KlgpwOyqvrkDNDXNK9u5bFxF8M79qhgWA7En1q+OilSTd2DGV3pNvwLl1pG24UXc3l2hQZ/U/wAqzY6GoAuW98LlnmMHiJiZzxWvt22OnFpQPOXAzIhk2yY7jM/Sk2k+FbzFELqp+UrMiRxEfN5TnI5ohqB90PBdCv6RHZ07SFDE2s4ZvlE+8T9BQ+rW3HluGZI2iYG3v7zn6VsrGhsE27AZCUYl3YdhmAAZA4GSftTo6K3aUgGyo2EtIBIhi3HcZrLlUbicCWoTKdIuX7eiayGMP5ypG4bHxIB9SZPv9Kvs9PNu0wZmJA83hmZPAJzgZ9/pT6/ctDct5wHtkloAyTIBBjasYP8AzSy91k+VUVblowQNmZZtxUsDzxn9Kk7WTruXVbUWdj/f3iG41wfvLjsAwB82Tggcn19vQ1Z0np9jVXLim5tfeGQMdoKgeYTwP60x1/xZa23bb2gweJC4jkrB5mT+nvQnQbto2WD/ADHaJI8wEEKV/hj5ZJFVDsMfVRFUXs3Lh0m5pbhG+03iJBVHEqzCYUeggTXmn+HNRftFkKoA5XaGk4AJIIP3zQurvhHB2h2LGWxEA4iOcETVum1l5tO6KxCSW2wcHAmefaZ4+tDkwAJ7gBXlV6jTom5C4A8S5uCEmATGZYiSSN0ZOKp6mA1wFpJaDAiTJn6ZNXab4dKo14BjMBpndk9s8ESDzQOuXzwQQdo+owIrDZNRuxL16nvbyCCRG4GIJJWZOZxM0CybLhuYjzbgZJiIwe5kzQb32Rtg2GeDPmJJ7/Q/0pt4Q8VPEYw0ndO1VIHy9+R3PrRZfdFDALuWWLFvY77iSYAE7dmRgiM/QUz1NxL0IHsIyTAXbDQAJJPJMA1DqOt0he14KvuHmKzhvMvzf6iYIwe9Ltd0wX2nTg2oCk7xO4cDaTBwQRS8DYuIuYfGjF97Xvc3eL8uVI7yO47wDGe2KM0fVC6eDaAKjJEgYAiSDk95o3qOmt+GHYnxCgBVVA3+TDAZgCJx6170foNseIb1t1QqDbYE8kzHscimLACIHF2Yw6ky+BYJICkJu5IgjPvWVuqNNuCM6Kw8vIO0yvJHseaf9YU7bdogeHKryZ29s+sCiLnSS2y2UDQYIDbwySQWmTt9SDQDD5jsfNTI6DrV24TbYk7VxJ3ZwDB5kkzRmnteKwF62NtsfOJnGRHrjsaf6PSIlzKeKBzCGRwSVGDAGOKa37tlAsi4E3ggIpyW/hMzMT9DTc7/ABJnuZ020S4LjI+0AbiULALBABEYgzQGpuWvEuqhWRIGT7HA59RmnXU9UW3+FuRIJ2zliM8AT/qxWN6W2+425ScMWxxjufqBRXowjZjddCAACHmBy5Hb0Biur2905QY8c4jhZHHY+ldS7+YPb+YR1uzstKxthA7hkI4ZfWOxrJ2QXuAD1/nTv4o6m16zbRI22zjnvHcmkHR7j+KogYYST9asi0plbufQumdNPnNwLAMKAC3aJb6xxTP4aRNgs3EAtksVEE+YgyB7Rn/Mpet64ureASrxJhvKRPIzxnmrOh9fCpFxrxuknaqidpAjd6QIArkCv4EJ4dxzotbaV7nieIzbm8MRAAWI3eg3DAFZ83Gsi3cVgSANhHK4giCPTGMVat3cpJV2G8lyDBOc+0SSZodLLMiowBUHavm4RRgN6EQST3oMAw34kjYJoyeh0t+/uZnaLc7ZIjC4O+fKAeRzS/8AZmLXC6lmdQFYxCsBHp5V4jPHrTe2GXyFNqKwO0xgRhvcRk5pnqLVtrBLuUN0Y3EQxPmbIHyjbGO7AUi5eOvEuqB93FelS4bVlHPm3uJU9vaORM0wt6wqoYPuZVYbjMiYHbOI/WgtHrEYWNzFP+oFjsQSq5PAjM0Rf6wwGBAjZExuGWlR6AGCfWKo3RE2Q8aaJF0fhA3wBtDRkeaWkGPvie04q7S3UN0M3meD5CSY25HMf52zVt/UeNbtNbXcviIhWZLQ0kdvpFVdT07nzon7wsNqkQyjM7gfpz9TQb4ruJqrJjI61jPiMslSu+Gkk/6sAmAZP470D0jp6KTcuXpBWbaoCqseFnuDIJI+hmgLvV2tIA6QZ8wP8UmOTMAT27VaOpFm22QLm0eYKCQIwcDtj9TWVWAI+Y+TIDRGpZ1boO5/CQWjbdwXYEDzDEhuYgx70xPw5ZtkC7dggkbFz5ZMSexgfilWo6o4uDarkCN6ERBwOM4n2p9a3By+4xOXAHl3eWOAWP6g/Sm5FdGSc8v1RL1Dpzae2LhKNLlUKtAVSZAGMEjkiqV17MrQgXJaY5B8rAH05MfStNrb1g+Q7nQDaFIjP8Rj1E/oTS7pvSLewQXgfNI9jIgnAyc/WjYPckNGRfWmzbUI7vBG4EQDIJgHk84oDV2g7NzAWM94FNtM9i2Vcq7owxAIAYiOe5HH2pfeu7iTEAkiD+INMpJlcZGwIJpujoy7l3O4QlVGRPbcZkZg/ar+jtcLC61vdC47qpmAW+xir/hu6Fkq4QbM5AmDyD3+nejOi6oWy+fIDJ9wJiB3oFiIFogiWNpw+y4bcEvtlVwIJwAM+n1zV2k0tvxBv1JYxEFWGTkfQATRGpa6bdu4pJs+KkbwAwYOJ4kEbsVY622hvNv2um/12j0EZHvQ/iIQOxKOoPatBrbHedv7uRlZABA/sBmqhry7WgybgSrEqRuGBCj8EmkT9dNxwdviqIG4iJIMieIzET3qy9rhKlVUOGwVYkneJAI4K57cQawViK6mWrh3xBdRTZIBKgggHkjMTirV6vpkO+yhtsBMiDuEgEBZEf4aRdX1asUU7pCicGZA9qCuW5K27TOgZfOWyI7AD7QaJXezLE/iMl+KgXeEB3/OoaBPrIzn+lMbXV911d3yMUEhj5SIgLHPNZgdDa3et+dTGfKJH0zgwYmfetR8P6Z4F02JEOpYYyVkMgHMAYPoaoSB1OdgBuQuXFF99slAT5iD2/0kSZzk1mdFeC3rqjducQp/hPfPrj6VpdTosWz5gLnAWQx9we5rP6PSTdvMx2+EJHvmM/YmsrDcqo6MPtay1HC//GuoU6K72tuR7Kv9a6l4iU1/onnW9Bct27du5AYSWIJMxJBP1pN0exNw5iRz7jI/WtB1gxbJuOgdlJgMT6jknMzWe6ZqWtsjoQSCcc9vT81Vfsi3qavSOkOBbRii4YTkSpK9u4NLL+kcm0bdsyZOCZAGdoHbCzV731YNttm2AN3fkkGPf1znNCt8VXlLWlXapAHHJHJ+pJip4wfEVze6kjY+a4pe0WYRJlGM+vI4J4NNNLfKMqgi5cW2zOVnJI8o9T8wH61k9ddM5nk47DtTPpLgW7htKzssDeV7FkhQOTwfxT8dbi0QYdZ6ZeLszPxAAmd+cjOYjEUf1G6SgtuHZp+Uvz3AiJHlI45oI9Rvhdh8qMzGWSGEna0GMCTwKu0nQywLnVAqY27TudlMYz8rT6+lR473AeVUZ5aRbK2RcVSPNIJkJNyT7kgSPrRa65na2ZaJDBljG4HcfNVml0oW5YR1LlVnaTmSx7jFd1DQG47rZBCnBxxg/gc1rEo6k/0Eq1XhxbFskr43HExiJ9ZHNFfD673J1AUAmEHzHGSZ7n+GM0utt4VnTi4DHiEsBzEU5S9dRlAXwyGIXy7zJ5J+3b6UGaorJ7Yk+KLyFBZkbQRDR3xk955JNI+laA23W4txc8bjBzhiD6xwO8im/WOn+H4YG8zcyXWJ7iOM0v1nTxcvC4hIUQTvIBZuDAnA3Y/WnU0KJhNeJtrGis3GLKE3hiwGYOwiHLRG7296L6nrGCQdi+IJO37jdjJ4H/NZC3uM7MWzkBZIBEc+h7ff6UVc62Qp8UQ+yAeIgYmIngiPzUOJMmCbswAdKvBg0+UvALDzbTwwHYHv/wCVPL+ktoBLE4CwDk+SQWznMc5rPpevteATcQZ5+UFp5nAAjE8Vfq7X7ou3ilwIJIJXd8oCngjsMyfxVf3jBqPcs6dpvHwLu1VSST2YfNwfeRNUdYuvbuWlBBUDPox7n39a7pqhm2W1ZLTDa5eJ3zugER22jOYmodeP7wKojaB98R/SnVQDqHF3JdM6V+0OqoWVmPJOAATJA+1Nb/QjZvLZuXGdWHaBMk8+8j1pbpupKqeHLC4skEAAgFiY3E8EEY9Saa7C21ySSeTM5Hb+v3pCT5jBDcX9UsXy8IP3drzsJ+QfOY9ZJH1ma2XTtYtvzN5wC2eSC0FQB3wCD/8ArSo6x2tvtI8x2kMF3dxIzkR7dqE0aXzatsoeIG4pzKk8+ggHP29K16kgNR7aMrFtbCu3mBKDbPJ3DtHPekOo0l24t24SCon5FxAlRA7DysJ54ptf6xYCssMSBCkt8s4aDM9zxVt7qO+04KXFLAIN0xGZJJHJJP6Uq7EwZeXzMk+rVdUrNlQTP/xI/rTw6xbpR7aKG+XJVfNjvgxntxSTV2R+23FMbQGOeK1+s6PbuM373bJBImQAOY9Mfypnodx3BJ1Lv2C6wCnyQ0ttjYe+YMkcRIFQbp3h7y+oaC4aFgQMYAzwPpQi69gWVztXiTjERmO3b1ofUa61JU7SBAQA8gGc/XjNA3WjImC9d1g8UIhdokyceh7dskzSDShg+pJJA2cAxye8c8U416oALjlURsCIHA/NLr+oUowUkFgQCM/mRTAn4jq5Gppej6C2bKFyNxGZE966s5ptSwRRPAA+aupCGgLQS9e8SwPMHAJCmOBzEdomPtS/oeitm4NwOZjbzMGP1imN/Qmxb8MxIEmDOTnn70L0nqPgEvAnIBImPX9Jq5+3UtdLcZ6ot5wUyF2if+2Bnt9c1FemlLQa4Fa4WlVX+Fc+aP4pGfaB9o2bu62wJARiN0A7eckL9zx60fe6eiWwTc8S5t94MllXPYQePQVMDVRO13BbaeGpdlDyGVAI9Zlp4IEx9BWm6E6LbVlUK7kE7jKuAOQTkcxWat6ndaazsJxulcg8CPecihLWpOAxIKCFXbIjtj1wO/YVuIuKe7mj6kup1rt4aoLXlkk7gCMkKAAeee9M7fQdPaQqsliAwMS0gSSD/wBxIoL4f6+VVFGFyyggSTwfsKvv6264ZW2shwrBogmYGIjAP4rUZg1GK7t4JqXAUg+GIHcdyM88/pVvR3cXby+V23HaCSoMBe4njcT7xQTWybj7vmXwxDCSSBkSO/vNDdMuDx7gGIuA57iI7ZzAFLx7lyTZh2vKi9pkPl+eeT8oYTz3MH70z0gVAIusRPLRgscARkDj8+1Z7rmti5Ze3PlRoM5IP175iopqLYsiGZrgMsCcLnEd5n04pWToiISPM8+L9bcDoGMlTuCkdyOTGD/zSbfctFlu7Q0hgScx6fpMUw68xZE2oFE+RpmRAyD6TxPY15c6E+oZwzXCweJif4ZE+/eq2FUcoK+JRp/iN7G4pbBU+WDxMc+s4B9OapTWKzw6JuIMszEydvoBgTkVpND8N2FI8Utv8wZccjjnM4xHrRuq0tkJKWU3k4JC+UCCYH37+lL9RPAm48dzFXtarF2lwZACrABHv96YaTWXWZUVLxszJHo23JIGIBY/kVpbKaa4QGtWyGy77czJM+szifQ0r0r/ALy5s2hDcJmY+WF44CyCMe1HkCOpMEXcpu6tWBRbR3uTuMZAiBIJ7HvPaqbqbnut2VVH3M/2NPLttFUkHcW+bBBBMyAck8genNINHclL2BiMjv8AX1/pWSpVCLjPomwoVa0HYhgGbjjgfjmmXWNI5t218IJaXzBkecntwPr+KT9M05K5Y7GzHZSBnHvAo9nxBafTP+dqW6MXn76g2pbKkgwIjPf+lV6fU3DYCByssTnMg5/nx9TU9SpiPb7n/MRUPE2qoVSRHt/zzQA8RWFE/mCDQsxMtEDn9KbtqmKbWdiO0n/I4pVY01wkKVhQMl2/kCf8ii2KBY3bmiMDFE0DqJoGhFiOP2ndLGVMyc8+/wBqZ3uoKqncSsjBPOccUm6S6eM5f/Tj801ZdO/LT9jx/WmYAnco/wB0H1fUQRHzCOZzj17UHd1LtO0ELzu9cdqbWNKh2oIcAzkRz64zVuvsMsbUBjsI/r+KYMo1FsDUzJ0jeV2YkzhWH244HamqaNnMHC8QP5xRKWVYAm2dx7kYU1ICJ/meD/WnZ7jEipNNCgEHcfx/aupS3S1Y7mUknPzE/wD2rqSh8mChKus3LqSGthQVBiTM1R8OWyxZrgAUQwn6kn/PamvXSzJvuEF5AaOJihumWm2Nt7rP0IJiPxTk+zcvVRtrdOyESp2NtggZYQ3AntFRPUiylFC23VgA0ZgKImZmR/mKtvWFC2pfcWYR2iQePvmr7PTwJUH0ORE+snM1z0BF51BtBYJuI1xwHTzErgHMkemMEUTqbFmbpkhUCMs53fMcn6gCaPK28+VGc9uB7R9IoXp+nW/b3Pw8jB5G4x9e34FblcQ5BuIrGm3EuuTcwBnGTjmCec8cUzXQW/DAA27jME4BUEGPTj9abaK0gwNsDH+/15qepvqAMyOBAz+tAs3UUsp3UUaK8Rc1G8gBok+mK803TAobYPEJYSSYEDED6ZzNR02pAuXJEkkRKzgj8Tmrv2n0BweQf5fc01MYzWG1LNT0ku/ibBtCRtPY+3r2rgpUKAFG2SQB688TFeftaggFp7gE+nt7UF1jqLKjkclf9v60ApJqLbMYxv6ZWCypPh8E4xA/2qdmRuKjYW8xkxJyP8+tK16sWknA+nHoP6VF+pmZDgn0j/Io/TIg4GNgHmZUCOeT/nvVdxxEz2zJ7/2xSv8Abd2GmfrH5qD6vy8gAcNyZ+vetwMBWMXZBBwM/Sfp+apa6IJVBMe35oR5YyXJ9jx2HrFTBicxBzH88d6xFdQVU81eq4k5nif6R9aG1CMATtCyOe+SJxUX1DrwsnMGf5z9agbjGfEUr2GZphcdbBhdm5tUZwPf3qb3Q+AV/PIpTevBVBImDQzalFhmGJjP9qb6e4zJ7iY3vFUZRJGSfWSBOauS+6glAPq35GO00P8AtquQycjkcY45qFzqnmiJaeefzSFbgyizJ6l2cCTke+AT/hHNAX1bJ8SSIgAGMcSfpR2qubUlgq7jHGPp6il128gPlBIiD2yeKsghVai3R72uEgiT5cdp9+1Ozp3SWlSIgknM/wAqWDUspb5VE8zULl1jJZifvjGZg98mrMhJ1HIJmm0mpVEMbZORJyfoZ/SqT1YN8pYYjJ+396y9tJMknb25irDeY8BfuIqX0BE+lNQmpBhhcDMMR/t71W2qBOZMEYkUj06gDBiJ/wBwDwa5rrOD5D7DvQ+juAJH9zUrJyw9q9pKLTnOB7QDXVvpxuEN+ItSAm1Svzng0f0W+AIBk7V4z6k/zpZ1iwJ80E+sc0dodPbRCUG0d4/8RB/NZq4VM32w63fWCh5QjbjleP04/FX+PaXkT/k0ta7GxgAdp2n0g8+5zBNFuqsskGe/p9hUGAETUKGvkQIK8Acc85qq3dUeW0PSD+n4obTWgnZZ4me/05mo+aTOfYHEf+PrmhxHUFDwYzXKrDET29O/FeLbJmXOOcD7fT0pQjMJYJ9YJ9j3PeauFyRLqpMbQeP+eKPCopBE9QJ41yTnGJzx6fWrrt5JEISMnmSM/wCZobp1gF8Mq7f4mHt6gSRJqu7cUupDznAiB9h3o6upRtmT/brYI8h3HjEDHr3q+624NuhMZz74/kKEa+WUkbpPYiIj6/elmj1xLEHEcCMH70/G+oNeI2VwSVC/c/aMfmr1eZgKM8e47fekTXHbzAhYwY+ufrVt3TuFnceO8iff24/WtxvzN35jEsPlYEwMQMD9KGdFHGDAOKXJrbgUAkgk5ngZ4Brt7FScyTTcI9RhuBO4+WDEcGDzA+1C6vX5JEjPfE/0pWmnuOT3UcHifpRTaXcFyVMCQx+xg04RR2ZqAllvzgecwcwDj7+30qu9rSGgDjkmf07UX4VqR5TPHHHfkY9K8ZU2lRJPfJwfp3ogrBzW56+p3BgI2wGmJMj/AGilq2FMbjAnCkc470etrZCgkjbtM/ionRvBQseJHPoQKwIEoxGjLHYhMGMAeWOJ/FV6tXWGG48ZMRE+lVv4o5AjbmB/bivfGWdrrLCJA+/r6UoFbgYjsTtjtktjGI4/pxXt/QuQY2iOI7/Wj711QuIEDt6/1qq7qV5E5Gfb8Znitz+BJ8/iKrHSGbLEd/8AJNFHRGIklRzPeeB71fbYqA24mf8AIg8Vde1W2I/n/maP1Wm+oYBdthFO4wpInBgH+31oLVlQIZWbcZG3iD2HrT61qVYAAzGfxxUrrQcKPuBP+8HvRDmEMYrs6B2UGNg7KauXRXAOZEwY9Pr2om7rmAJKyAfm+vpVOkbeZAMd+0j+9KXPcXmZBulrOBj/AMj/AHrqceJb/wBA+5rqnzaHfzFvWDkfSjelOdiiTlln38y11dWyfaJSRQ+aO3p+aMsDyn/xFe11AeZA9mCas4U99rZ/+NE9Lzbk8+tdXUP0xIT01RJECM/zqkc/Q11dSDqN+gQW0cOe8N/OqUabqz/oFdXVUdRjDdV8o9waz+oUbrmO/wDaurqbB902L7pDTsSwEmN39Ka9NyzTnJ5+tdXUuaK8s1I8k/8AcP1Oar0SjxEwO/8AOurqA6ijqHa9AFgAAegpVqkBNqQPm/oa6uo4uoVk9o3MIxt4/NGWhg/WurqZ/thbqC6v5vvVeoYxcyeP711dQWVb7BBLZwP/AC/vUej5JJyd3Jr2uon7TE/SZ7qR+8H/AJH+dWaAfz/+xrq6s3Ux6l3cfShtMxZoOR75rq6qGPKOkDn/AMqP1TnxSJMeH/aurqXJ90ZupSD5yO3P3o3TDKe8z717XVPJ9skep5dQScCurq6owC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7" name="AutoShape 4" descr="data:image/jpeg;base64,/9j/4AAQSkZJRgABAQAAAQABAAD/2wCEAAkGBxQTEhQTExQUFhUXGB8aGBgYGSIeHxsdHR0gHB4fHB0hHyggHR0lHxsbITEkJSkrLi4uHh8zODMsNygtLisBCgoKDg0OGxAQGzQmICQ0NDQvLCw0LDQsLywsLCwsLCw0NCwsLCwsLywsLCwsLCwsLCwsLCwsLCwsLCwsLCwsLP/AABEIAMIBAwMBIgACEQEDEQH/xAAbAAACAwEBAQAAAAAAAAAAAAAEBQIDBgABB//EADwQAAIBAwMCBAUBBwMDBAMAAAECEQADIQQSMQVBEyJRYQYycYGRoRQjQrHB0fBS4fEzYnIHFZLCY4Li/8QAGQEAAwEBAQAAAAAAAAAAAAAAAQIDAAQF/8QALBEAAgICAgEDAwMEAwAAAAAAAQIAEQMhEjFBBCJREzJhQnGBkaHR8BSx4f/aAAwDAQACEQMRAD8A+WIScD61G2DOK64jIAZgsJkHtULbVOriATTdPtW48yO0Z3LkfdefuDTHqWoS81rwx5o2wBAAGYj80T0FnOkDZVcjfGMYJ/AFH9M0y2kEZJyW7ma8XK9ZCWGx1OjBjOXVxTcF+3fS6FhEnAzIj0rU2/jyzp18yvcfuqf1JoK+1I9VaXeCABJz9akrJkYFh18Tof0lVxMfaj4+1OqItadFslztWTLT2EnAJOKS6DUrpjct61FfV/tGwm6pYhGQ+aSfkmPcA0k1Fq74w2I6jfCtHeeQfrmvpGq0g3tdvfvLzfM7ATHYCBAA4r0DnxemWwNmST0xc6nzLVuEuMjfMrbfaQYn6V7c6cSbZPDHAHMHHHf1rda3SWrshlE9j3FZvp77dSUcKSg/EHBHpU09SGBIHUs+AjRjbpXwEHCm9c2n/Svb6mrus/Bh09h2sMzf6vXaQQfqO9MdP1KKY2esZjsa4R6nIx90o/pcZWhMH0np/iWhabcCTMg/gRMVL4t+Ev2WxYvKwZXYruBnd3wIwBETJntX0vp3wyuzNt0R3L70UMSjAwgiSFyO3Y0RovhTTG1ds6h95YkW94ZNgIEQDwQZr1fT4HUlj5/tPH4MDU+EJdYYHythh65n+dfZP/S3pngWH1F0QHI2Tz5Zz95/Sk3S/ghLOqUtcS9b5Tb/ABN6Ee3PvivpVro7XIDwtsDCj/MVJw5ycUGxMAbmf630hbtxr73IS4BsXCxPM+p5/NT6b0s2tz7Q4+oGDz395raarTIybGA2jj2jiKBu9a06EWt6kxAUZ9oP+9Uy+hxu3NzMcNmzPmHxZYRLlraJFwysZjscjFQTShxBEz2rf3NPbut4jIXRBtXak4OCFjsPaqek9MC3XdbThSfIWQyo7iDA+9eUPQZM9NjFLf8AP7yb4N0I60HS7Y0qWHCsu2GB45k/rWO6j8DotwuCPD/hVUJb6DEZ9ZrU2mXTqFO5QSckfp3onT6xLreRrpEcQVB+hIE/Y17iqjAY2GxL66leg6ZaW1sXShVYDcpC57+YyZzSnrfRPK9qzY2C4hB8O5sEzjA8pOTM9op/rdbasLuuNEerExP35rGD45Y3nW3YuG0sCQhmTPPpPvVnyBRQj8YFp+h3bbOX063thk3R6ghiTME+hjkzijNfbXVaZSlu35sWwlkfNBgbnK4wZhe1Uar4vs3FknVDMGIP6CqLXSEd7V4vf8MgststtYnsxjgETXKcmNIy4ixoQXT/AA+zBbmrtO1oIMKLaDceAAD5h9TSz4oe2UW2LQtXNpVBb2rzA823nE06v9aRna1DqbcAJJbMcsx/7cCl2lB/aHZEsMboIm6zEwAMcQBg8epmiTS6jMgRd9wPQ/CN+3eMJYbaRtt3juB3DmcY5/SlWu0r2rtwOoUhiGC5AM9j3HpW31764tsVtOJ8qNBMgcew9eaQ9c6RrHKi4qmWId0HMSZgSfapAk+01OV+u5n9JfuNCDHoxnj39hRl7r6WXa1ZuC8oPlYCJkCeffHvQPWFW1YZRdZr2/5flGwjOOSZ9aF6f0prU+VipCsxKmJOYmMQaJWlNwriB00NvdU1JYkNt9oOK6lmp1tzcdpxXVAJknX/AMbH8TO3TuRR3Wfwc/3qGl0juwVVJJMVaLdG9M1xstPKnkf1+td/MganHyIGpt9D0MjSNaRiG2mdpgMSOD6if5UDb6ljOD3B7Vf0jrgVtzIdpEET+sd6I6r8NJctLds4LScHkd5HNeZlYOaMf0mc4yb8xdc6hPem/R9IpUXXAJPyg9u01ibi7TG7dWi0PVgLKDuBB/WpPh4raz2EzBjuaH9pVXUmI3Codb6oskg9qyPUOqTQaFrhADAE9m9OJntkignpmcbmyZ1SNbPUiW+9HpplutcZI8Tt7x2/Sk/WOhXtNbS6zIQ5gbWmMTn7VT0rXm2QZqz4Sg9smmZX7hL9SieQRiiuj6l711UXkmM4/WmWi8LUsN9tSxIzGTn25r6Bo+mIFLWrCIqZ3ARP9TWxY1YXUj6jM2Mgd3NRpOoWVtqA6gKAIJzjHai7eqVhKeYe3+9ZFrgwO/sP5+grT9NXZaBY+/0Fdvp/VtkycK0B3OINcq6qxCnatst23Dd/aszf1TscMbRBH/TG0e4IJIp71nUHDLlCvzDImcf1/FIrUu0KoJaMnsBXH6/Jn5+xq/H+7kXchqhyrp7ig3C7N6FyeP0onpt21BVE2CcwB5sRmknWNG1gkoRDGdwAOe/rFDdD1Dm4qqIJbPv6/wApqKeudG4ZfuGuu4jM3Ka+492VtWQiqFElhgA8bfU4ol7Lkr++gDLAASfv2H2rzU6xVYKoBf6cD3NK21rXL4wQgO0soyfYn0mvUbMmM0TZluQGruMNXq02sAyORmDmO9CdQ6v4Fgu7DcRgcfSr3e3atliTK8+/19qzPTgNVeN2+u5ApKW4Mx/rgduwpyxJ/wASi9WYR0DV2hpbusuXPEuAMzbv4ImFUHiY570H8Nlgm9h5rsu0nJZoIAHoogUd8PdFt3NO9y8s2nLFbecqCYNyMs2OKaaTR6c202KyA527zuAE+8jjtQyYmZAGIFSeRSwmI+JOj3l1G9AASdxXgOMTPo0Cp/E3xGtsgLzEVrT0q07NvLNBEb3Jj25k+tYr4u+H1e8wS0+1VBNycAmfXkAAfmvPy4A++x/eVweoOM/NynS65Tprl27EtxjsCOD7n+VW/BuqujT2Sxa2z3HhyOEhoieZ/pSjUWTcDWb5Nq6oGzau5HWcCF+U44NMema1baKj3lDDhd5xzzyqkf4KvkSsYC9iNlbmJrOr/DLvF8GHkHGDjgtGD7is0+qu2b6WgN7EBiSf+mpJABPucz/ar/8A3rUuXFq9viJtlgCcT5JzE4g80p12kvvdt3Ht3RuBW4NvAHmHHbBxRZQTyAkCkOu6Zlvi5qFD3pIGAVCzwhB49yK0KdaFq26LYd9+ThSPuJyBHFK26rpPFL2dkBfMsAZiBEx7zU26ynzLZWVHmYHG0duy9ziTQJYPYi++9RDd6fZYlv2c5zx//VeU9uB2O7wSJzAaI+wFdXOfrfP/AH/mNbz47rntlm8MHaTIkQao0OlN24qcScn271pbumsFAVtw20SDIj7evvQNjpG/bcsEN/2TDfb1/nXSr2mtfvJ3qaDWdORcoTGJWJKmBP1FMPg67tdlJ8vzCRzjMT9ppaLrKzi5bZTu45xAjgmrLbqWB3RPqY7RXlB3xudXIWbhXV+k2Ll03CkE/wCkwD7x60Drek2dm9otgCJHt7dzRVkBBG6ZJI/PpQvxBrLX7PKsLnnyoxticticxA4pMIyu+2MdGe+5l+naBr7sLZG0Z3OYAHaT6+wo4ulv5T5gIJUTuMQMdh/zS9+pOYUYB+UgbecRHH5o6zqVEsqrjygtBlsTjt9a9lrqgLnQzEyZ1d67bKvahFgAk5EACfcTP5qkdG1BBZbTso/iUSKIsa641w2fCG5pUBjGQPrwOaZ/D3V209y1bZh4byrA42uPft9fekW790C5GSMv/T3orlvGuBgixtBAAY/UkARX1u/rpVllFMQRM4+pgfpWc6YbRVgplXhiO0xBI+vJ96lpdAilmc7pPlE9u0+ppTkyJpQNxWzsxkbAXf5TuAx70b1C2nk8yttcbgTJEdjn2qD6C0QCV2zkbSf8NZDq1rUWtS7IEZW+XdcMkH0Ec9ue2KioXB1oGKpNzV6rqKOpAUKTwYE4pdotQVEksqsSoIMGfQepxQ1mxtgM8OT8ozk9ppFd6Vry6B9wDEm5sIjbMBVE84/WjwZ3s9RioJsTb2eq6ZralmBVuHc/zk4zVlrRWbe7uDmT2isvrfC048JEWH8zKeVM4WeQRn80x14W9Y8l1kZ1A2bZC4jaIHEDuaZk5tdbEDrI2fiewyfuyS8mPNGffPFe9O6i5cFn3h2jaGIWD6d8cildroK5QBRgBWIAk549++Jp1bu2tOhs2SsIpJjPtMwCGLEYqd5GPxuUx477i/W60vqGslv3K+ZyTkgdp5OMYzTP4U6ypV77sRMJ4YA3IoJ2zjcRBB+9ZTaTbYhbxe4xh0mFCnO4j181SsqyTcUeVQBdgxCcg+pK8x6TXWrlTqO5PibzS6hN7eG15lEsVjHmyeYHM4qjW9QXShQLcbgfMfMfqQOTz3FVdE1cggRLcRkHH9az2v1N6+bk2mZUJ2sSBGTAA3ZBg5jNcyF2Uk9nckWZ9QW/1p7t1wL7ETItrC8+sc/k0Rb6iIVbuArZJ5PfI5I/2pa/S7KDfduFLjD5UQjacYnk/bmjvh5FS7DEYBmVOR9xFBVcGzFKGqMq6p8QhgFs29u3+InYAZ9AJP5qHQ3F13NyCX/6lwJuIAEQPT6076vfRVUIEu+IYI8OCPxFQ1ZXT2GAKrv7cSO4H60zWx0dQkcRQnutvrciTbKgmCyCTGOTiPtQ9/ZO62HZ4khSeF5AC949qS6a6WhFLR2xIE/f0+1NlOpGqstatogXyzMKRBPmIJMkT71PGXQm9CdDEMAB3Mrq7V1ANQLRImdwGwzOFYT5l7zHeqLvxEGAPmRiIaMyfaRFan4qvX7lsXJtgKJYKZ2jIBkxPBx9Kw/ULcoZBleMRHvj+/pXajhxuL3sw6/8SuWOxn28CWzjH9K6kzBDkEkepOfvivabiPiGj8TV6bppvbmkbphRuAM+4P8ADgijOidGU3C4ZLZRwYGZ4OF5EHGTzTOxpLalrfgsXADeVoPfdBImIpPrnHFsfOMOW+QA98RgCPeue1+0Tn4mqh/U+nWLe9E33HA+YHJJPccf81kLXWLZuBmUeQkHcJ2wDxOPX8URd1R8UC2xJMDBOecDufTFZv4h6fctX7yOpV/Kdp/74P8AI1THiUsfEZMU0dzr9i6reCCHIiWEEDHBmB37VnrNgi54ZJIYQNv6c9qafC/TbXiWxdI2k+eTED3PpR+u6QnjPesMq21lVHuARjvJimAVbCCUKKGAMQX9Oy3BCjYpA+o715d2g4VRGInP1q/VX5RQeQTP5q3Q9I8QMxaCNsD/AFGeD9vWlW+2HUpmx4xtTKrgBvSpKgZWTniYJx71R1fSSQ4YEyQff3961HT/AIYW+ly4rnyqdq9zA9a7o/wzecC5sDWxyCYMEmSPpSrkBOj1EbEyC21AtJ1q/ZsqjB1MwrZB24Ej1gx+a3Hwr1rxbJLk70BmfrE4obq2nBW3KqdikKDkKBExPJMAfahSrXFXZttsWZPDUehHmaB/2/iKBycjrxOdQG/aaW/1ItticAUrv64XLqsdogiAfb3+tB9F1Wpa61oJ4rgErsYALt77uOcZoLWvfR7vjJB2T5l5JMfT1Nc2dGcj4lFwjjyJmotXktBrt3avooy0EfmTQTdfR23y2R5FKztMd+Cszk5x6Uu6NqEWwtwqJklixyAIUCDyJk4wOKt698RW30wKQjhhlcY78c4qpy8WCkS6YRwLXK+o6k3Arm2Q4keVSVcDuKv0vX2Nrw9iJ5BAIJaZHPmx3PEULrehqbZc3nN9l3TPlnBgCccCstZ090i2Nm0tGT5ZIjk8ZP6UyZUYkrC+EqLM+gadwXRvNuUeYqDuI93nI5+UAV66ratPcKiNsAw0sSZlpPPc4rGdIvK99UcuCTk9uJMewrT9T8FLFzwd0OcySeBtxP17VYiwSYqk3Uo6T16bO0WlJEyAMkE4g/f64oXWaYqLb3g6u8mDbIT2AJiTE/mYrU6b4c0tixbvXj+8G25g+mQI7iMVT8Q/Gdu/bewBk4UkcEcHNQ/5C9CWOH28jMlputtprgFp/KgyHExuz5cggQYH0rwdUc7UsoYgw38h7mJ+uaG0+n09xL7XWyh3eXJYAGRMeXifSor1lf2MgbyyN8wMBQRhR3M5+ma6RzqchMp1V+4h/wCo8mAykzxzyDEn8QabfD3VlvamwLw27Wh8zugEj7ExWEfXEkF5bOW9T3g+sVpNX8QIt7TMhEqq+YLtMEYDepAPPvWOJqhBoifUupavTa91sAxtO4umCoXtPvxWY+PrdhQsOx2kgwZgf4PzWY6Y9x3i2wtAFpaQMZMe/P4o61oFUBrha404YnyiP4o9+M1wVkB5EztBxt43B9PqQLam0zDzbXU9wPMCDwMSIrSWHvXLe8nwbRyGJlyPYdp9ayL3id6hmYD95wBxjHqc8Uf1L4jN1LdtBtLKBB7RjPtT5fqFAAO/MRceIOWYwDqGn2J4Vp2uISSZOfXNWdFtW9yvdfcqgzbOJ9BPcT2NV2LJtKzXQN8blBzhsY7T/tQeg1QtEs6TOIYdqPvUQqUc2Ooq6zqy1+4yKoUnAHHFe03/AGDT93CzmJOJzHyniurrVhQkjm3NFqOr+IbaW/FN+0u244wpI+YEHzEEj2oLqT7tMWQgFCGDAe+ccDPFJLGjiywcbR4yNBOXADAqfaSD+abXrgXTPAAVhAHoJJA+1AooOpJTcTfC3UyNZauPnwiWAjkmf5TTzrOjuay4+quFLZSOf44OBWO6fqDaa44QvC5jgZAz6DNONP1Q3wEJCyVgAxBB9femfGeXMeITkdfaOoxudOuLphcR0DlWZ5/hwcZ/FZ7o73Nzgk+e0ck5GQynPMx+Caf/ALeHUo84EOQORxBHc9veq7NpNUwRm8ODj1K8bQew/NTXKF2RqFUbIe9zPadmCnxAdrHBPcj0+mKt0Wua0XVoII9f1FfSeidAXeNLf0he0p3qzAkAETO7Ez6UL1v/ANMwu++HBcvi0qwnmPyr374HtXQucMCSP/YuQBPNzPfD3U/Dbfubw5G5V+aCYMEgj8+tfRegaFntuiKFkbgTHGR5iOf+az/Tei2dMG8bzuBKohhZA8wLHBgTIFS6p1FtOXuWn2IQFxkGMwB7Etnvu9q42QtZUV+Jhk+oQMnUv6jbYWmc5NttpVDnJ59ueaWXZu2790+LCmAcBZOCpIMnBBqrpHxatmxdusgdrj7WbuIHH07/AHp11XrGk/ZbLgBrpVbm2cEkDDLwcAD7VLaaZa/Mr9BONofmKfh7rR0StbtIWuOATAk+WTxzABpX1fqr3yGuMVJyvbk5/EVZpeuudQdQ+xG8I21jCjkgtHsT9cUt19/cwFlCxEmZJMHHH1JP4p1wozXIrm5L9PxPdXZ1OoCY8qAEt7DuI5+1HazRKLEuxUrDbQJmePoZNLegdRuCZ4SAoE8E5H2Oac376lGDnyqQVPIYzBUj0PEzzT5GZsgQ+JJiQ3GE2L1u4GhmDFNw3PHpiCODwM0xXqi3VgID4cMQRwOJHv8A2rFW9rbSoZTnaG4Kycg/WjrfULqErbbauFLkyTLcfc5zxUn9KGb4qdWP1DqCvf7z6DodDY1touzbBbMArAJwCRPpxQXxbrEu+CEAW2NoAAjyg1k26mChU3dhBgqvJJ9pjP1ph8ROFsW9pMC2CCfpQxYmS1vUucquLrc9+MtSfFIt3P3ZHkUdscfSgOnohZEu+acTOBn/ADvQWiaQyF4d1AXd3mDA+pjNT6TbWXDlgdpExPBIiO2RzTY8XEUJDPkZm/E0N/pIR9lpFNu6YhG5I7sTkHP0ppf6JpLNpxdizk7EBVt0juIzmvnbdRKIi2ndrpJmR6EwF75EGi+m37rC3cuMrKz7TbaS/YSMYBMD1xVPp5K2ajgYwRHvUtJorot2hadMGBlQIxLD7ZNGau3at7S1qz4qCEYLJIUQJjseAapf4m0oJtvauMFHZ8x/YxmlPWOq23JZLbopkqT6HsPUA0uO+jf8xc9d6/iMP2u0rIqWgO8k+UAk7sZLfc0D1fqC3CLFosVLeZtuTB/RYj8Utsa9lQeIwaFJVVEkScSO3rU//cl3MTOxABjBZiADEfQ596qcIb41J4392pZfvOi21QBrm0mY4E4x2NLrOkuht5t3DAE4MeYYM+hP8q1/S7OntlGg6l3t4tf6WxAkkSOTFT6eN3mG3TptIIJysTErzmajjy1anqXyYWYXEBtNbWbiZcSNs8esmpay9vVdzKtxkIIIEgg+UHuZHp35rRaTqumRgbpXdbDbDyGBzP1754rCHaLgIubic7ojJ+tVIbsdTkIK6hTI/wD+Md4YSc55rqvs6plUAAEDuf8APtXUvI/EqFT5grMtwDcVLE+4Jgcn3/nNUa3UutsgwRMCKu0fVo3W9gMgySPbmluuJiO0n+ZqqWW3DxA6M7Q3f3NwLIZzBOY285+9EdF062QzvtZ1MBZmJ5P4mvOm9U8K2yryQN2J7z+vE0d/7U+o3ai2SguEgCMEjn057CnZqNHQkyLuHXekB2QliFZWYlR2Hyg/jvTDQdKs2gLuqV4GUIwCAYzGTmMUt1mt1KlU8J2RNqKyjDACckdzOaXjXtfVCzNC4g4EEz/YfiosjAX4ibGxPpNz4n2MAjh7ZVSY5k8/gUF174oYblWAAp2vmR2O0cBjxPYVhre4M20iCcbTIaM89hk0X1DWI5PkVD/Ft4P27fapFm+YRjJ3Ulqetq9tTcXIDAAMZUt3MQeYpfqdT49jc7OCDGF8swcE8ZEY5qSKBDEsATKY5xFB3bnijwkc5O4rk+vbucTV0+YxQjuVaDXRYexsUq779zLJBAjB7Y/nX1HTdX0l2yHupbRFVVVWAmQMgdzFfNep2hasjwsoQDMZDEd6O1HTLRSzdUtG0FwDO05kGYMwB7Zpiyv/ADEOMv1PdbqN0sqL4bHyT80EwCaKWzbtqGgNcGNweBIyVYRAH9qkNKt3TG48ouwBXghVcHCk/wCrjjAFT6B0FmVzclmENsUKfKR8244k+3oa5xSrZoRseBr4kRV1HVq7MbcqFyQvee0+x+9D6RxcdVMwcjccH6jvWj+MuiJY2sG8xgEEQWEeUmDG6RHA5pda1ViyWF20MMxG7LTtUY7AQSZzXTifmuozJxPEwe5rFv3LVrTJBVSqkk/Wo6a3qNwsPbdWck+dSMzzPtH4qzT3mTcUTeCCVZeQMEFo9qZ6D4hYsni7nyArCQF9vT70Gya61MEblUzus0F23Be20O0BwDG4cwR9Qa1PxD1SzsXeoO0QVB94H9MUDa1l+9da0zHbaffAlomBJjngD71Pr1ud3lkgAxHcUCdi4yAgEQf4xRZ090SFbyYxB5FAW1cWyd5Ch+3PcZP2+9PktD9n/wBbpDCciRggA+k0i6uA6WFUyzDzKqkFDPDHv6z2zRD9ARylm4sVNlyXIJIkEHiQD9jmtjpL5L+M2GVjstlTCkgS49yYxSX4Y0KXbl1dRKMlsso7MQeAfX05FbhrBXTK93eFyCVZd4PvIkgxx7ilyb0TAT5UTPWuqXEDF7dqTMmJY5j7ZPf0NK9d1a46bWKAqDECJ9iPt/KjNV0R2tsSGRhsLoWyeT34knj6VKxpbd21b3WVFxgVZzIgyYkg5aO8U/IBQZMIXbfctt6O1qLDXiGVrMKrgbQwAyIiMc/ekVq/4+8ICSsQsZIJif0/Wtxq9KqaK35OFEqSfwTzSHp2kDswsBVZ0UEWzgAiMSeZOT7UhYHxGYBe4HqbLqoKufEwFIONpwsHv9qJ/wDYL5QPuDkNF1V8w2jA4ySRnIrV9H07aPw01Lae4lsk2wy7mJIEgH/tJP5NX9f6wltQLTIoHysPmgsxAgzuGTnFEBYhyt0DMaPhlyyFdipcXBYk59IIn/mgrvQfCcG+SinCwPmIkRJwBjmtQeqKrKBtLKmZ4IJMfXA9ompdb1PjWmZQreXMY2H0Wf4vb60C1moQd0ZjP2sj+OPaD/euq+z0xmAIUkH1Irq31JOzItotts3WJB7++eT6c0q1urG7BBEYrYdT6tbNt7O0Kw2fIQQ0DO48kgxWT11lTtxk8/ithO9iW4Bejc1ej0Kvp7Yt2P3u1ZPG7tI/1Z9Kd62yumIs3b2XAcpbHlSM+xBxPas7ptfqLKKqFWgDaw5WOI/T6zQjM1xLr3AXZss5+YRjHsZFcriyTfmWXJjXuPPiHz20Wzfba0MVYRMk5kAfWPpSNLi2Wm2WZVwuMEn/AFRz6ia0Sdba4g8ayGVkCWlA4AjcfwKB6bojdu+J4JIuQ1tQYDCcH3WPShyI00KopNrBtfoLrWrzm2UJAgiI3AboxwSCM/TvXnwx04XAovlQoG0GQCSe/vHf7UT1dHF0HL21KlgpwOyqvrkDNDXNK9u5bFxF8M79qhgWA7En1q+OilSTd2DGV3pNvwLl1pG24UXc3l2hQZ/U/wAqzY6GoAuW98LlnmMHiJiZzxWvt22OnFpQPOXAzIhk2yY7jM/Sk2k+FbzFELqp+UrMiRxEfN5TnI5ohqB90PBdCv6RHZ07SFDE2s4ZvlE+8T9BQ+rW3HluGZI2iYG3v7zn6VsrGhsE27AZCUYl3YdhmAAZA4GSftTo6K3aUgGyo2EtIBIhi3HcZrLlUbicCWoTKdIuX7eiayGMP5ypG4bHxIB9SZPv9Kvs9PNu0wZmJA83hmZPAJzgZ9/pT6/ctDct5wHtkloAyTIBBjasYP8AzSy91k+VUVblowQNmZZtxUsDzxn9Kk7WTruXVbUWdj/f3iG41wfvLjsAwB82Tggcn19vQ1Z0np9jVXLim5tfeGQMdoKgeYTwP60x1/xZa23bb2gweJC4jkrB5mT+nvQnQbto2WD/ADHaJI8wEEKV/hj5ZJFVDsMfVRFUXs3Lh0m5pbhG+03iJBVHEqzCYUeggTXmn+HNRftFkKoA5XaGk4AJIIP3zQurvhHB2h2LGWxEA4iOcETVum1l5tO6KxCSW2wcHAmefaZ4+tDkwAJ7gBXlV6jTom5C4A8S5uCEmATGZYiSSN0ZOKp6mA1wFpJaDAiTJn6ZNXab4dKo14BjMBpndk9s8ESDzQOuXzwQQdo+owIrDZNRuxL16nvbyCCRG4GIJJWZOZxM0CybLhuYjzbgZJiIwe5kzQb32Rtg2GeDPmJJ7/Q/0pt4Q8VPEYw0ndO1VIHy9+R3PrRZfdFDALuWWLFvY77iSYAE7dmRgiM/QUz1NxL0IHsIyTAXbDQAJJPJMA1DqOt0he14KvuHmKzhvMvzf6iYIwe9Ltd0wX2nTg2oCk7xO4cDaTBwQRS8DYuIuYfGjF97Xvc3eL8uVI7yO47wDGe2KM0fVC6eDaAKjJEgYAiSDk95o3qOmt+GHYnxCgBVVA3+TDAZgCJx6170foNseIb1t1QqDbYE8kzHscimLACIHF2Yw6ky+BYJICkJu5IgjPvWVuqNNuCM6Kw8vIO0yvJHseaf9YU7bdogeHKryZ29s+sCiLnSS2y2UDQYIDbwySQWmTt9SDQDD5jsfNTI6DrV24TbYk7VxJ3ZwDB5kkzRmnteKwF62NtsfOJnGRHrjsaf6PSIlzKeKBzCGRwSVGDAGOKa37tlAsi4E3ggIpyW/hMzMT9DTc7/ABJnuZ020S4LjI+0AbiULALBABEYgzQGpuWvEuqhWRIGT7HA59RmnXU9UW3+FuRIJ2zliM8AT/qxWN6W2+425ScMWxxjufqBRXowjZjddCAACHmBy5Hb0Biur2905QY8c4jhZHHY+ldS7+YPb+YR1uzstKxthA7hkI4ZfWOxrJ2QXuAD1/nTv4o6m16zbRI22zjnvHcmkHR7j+KogYYST9asi0plbufQumdNPnNwLAMKAC3aJb6xxTP4aRNgs3EAtksVEE+YgyB7Rn/Mpet64ureASrxJhvKRPIzxnmrOh9fCpFxrxuknaqidpAjd6QIArkCv4EJ4dxzotbaV7nieIzbm8MRAAWI3eg3DAFZ83Gsi3cVgSANhHK4giCPTGMVat3cpJV2G8lyDBOc+0SSZodLLMiowBUHavm4RRgN6EQST3oMAw34kjYJoyeh0t+/uZnaLc7ZIjC4O+fKAeRzS/8AZmLXC6lmdQFYxCsBHp5V4jPHrTe2GXyFNqKwO0xgRhvcRk5pnqLVtrBLuUN0Y3EQxPmbIHyjbGO7AUi5eOvEuqB93FelS4bVlHPm3uJU9vaORM0wt6wqoYPuZVYbjMiYHbOI/WgtHrEYWNzFP+oFjsQSq5PAjM0Rf6wwGBAjZExuGWlR6AGCfWKo3RE2Q8aaJF0fhA3wBtDRkeaWkGPvie04q7S3UN0M3meD5CSY25HMf52zVt/UeNbtNbXcviIhWZLQ0kdvpFVdT07nzon7wsNqkQyjM7gfpz9TQb4ruJqrJjI61jPiMslSu+Gkk/6sAmAZP470D0jp6KTcuXpBWbaoCqseFnuDIJI+hmgLvV2tIA6QZ8wP8UmOTMAT27VaOpFm22QLm0eYKCQIwcDtj9TWVWAI+Y+TIDRGpZ1boO5/CQWjbdwXYEDzDEhuYgx70xPw5ZtkC7dggkbFz5ZMSexgfilWo6o4uDarkCN6ERBwOM4n2p9a3By+4xOXAHl3eWOAWP6g/Sm5FdGSc8v1RL1Dpzae2LhKNLlUKtAVSZAGMEjkiqV17MrQgXJaY5B8rAH05MfStNrb1g+Q7nQDaFIjP8Rj1E/oTS7pvSLewQXgfNI9jIgnAyc/WjYPckNGRfWmzbUI7vBG4EQDIJgHk84oDV2g7NzAWM94FNtM9i2Vcq7owxAIAYiOe5HH2pfeu7iTEAkiD+INMpJlcZGwIJpujoy7l3O4QlVGRPbcZkZg/ar+jtcLC61vdC47qpmAW+xir/hu6Fkq4QbM5AmDyD3+nejOi6oWy+fIDJ9wJiB3oFiIFogiWNpw+y4bcEvtlVwIJwAM+n1zV2k0tvxBv1JYxEFWGTkfQATRGpa6bdu4pJs+KkbwAwYOJ4kEbsVY622hvNv2um/12j0EZHvQ/iIQOxKOoPatBrbHedv7uRlZABA/sBmqhry7WgybgSrEqRuGBCj8EmkT9dNxwdviqIG4iJIMieIzET3qy9rhKlVUOGwVYkneJAI4K57cQawViK6mWrh3xBdRTZIBKgggHkjMTirV6vpkO+yhtsBMiDuEgEBZEf4aRdX1asUU7pCicGZA9qCuW5K27TOgZfOWyI7AD7QaJXezLE/iMl+KgXeEB3/OoaBPrIzn+lMbXV911d3yMUEhj5SIgLHPNZgdDa3et+dTGfKJH0zgwYmfetR8P6Z4F02JEOpYYyVkMgHMAYPoaoSB1OdgBuQuXFF99slAT5iD2/0kSZzk1mdFeC3rqjducQp/hPfPrj6VpdTosWz5gLnAWQx9we5rP6PSTdvMx2+EJHvmM/YmsrDcqo6MPtay1HC//GuoU6K72tuR7Kv9a6l4iU1/onnW9Bct27du5AYSWIJMxJBP1pN0exNw5iRz7jI/WtB1gxbJuOgdlJgMT6jknMzWe6ZqWtsjoQSCcc9vT81Vfsi3qavSOkOBbRii4YTkSpK9u4NLL+kcm0bdsyZOCZAGdoHbCzV731YNttm2AN3fkkGPf1znNCt8VXlLWlXapAHHJHJ+pJip4wfEVze6kjY+a4pe0WYRJlGM+vI4J4NNNLfKMqgi5cW2zOVnJI8o9T8wH61k9ddM5nk47DtTPpLgW7htKzssDeV7FkhQOTwfxT8dbi0QYdZ6ZeLszPxAAmd+cjOYjEUf1G6SgtuHZp+Uvz3AiJHlI45oI9Rvhdh8qMzGWSGEna0GMCTwKu0nQywLnVAqY27TudlMYz8rT6+lR473AeVUZ5aRbK2RcVSPNIJkJNyT7kgSPrRa65na2ZaJDBljG4HcfNVml0oW5YR1LlVnaTmSx7jFd1DQG47rZBCnBxxg/gc1rEo6k/0Eq1XhxbFskr43HExiJ9ZHNFfD673J1AUAmEHzHGSZ7n+GM0utt4VnTi4DHiEsBzEU5S9dRlAXwyGIXy7zJ5J+3b6UGaorJ7Yk+KLyFBZkbQRDR3xk955JNI+laA23W4txc8bjBzhiD6xwO8im/WOn+H4YG8zcyXWJ7iOM0v1nTxcvC4hIUQTvIBZuDAnA3Y/WnU0KJhNeJtrGis3GLKE3hiwGYOwiHLRG7296L6nrGCQdi+IJO37jdjJ4H/NZC3uM7MWzkBZIBEc+h7ff6UVc62Qp8UQ+yAeIgYmIngiPzUOJMmCbswAdKvBg0+UvALDzbTwwHYHv/wCVPL+ktoBLE4CwDk+SQWznMc5rPpevteATcQZ5+UFp5nAAjE8Vfq7X7ou3ilwIJIJXd8oCngjsMyfxVf3jBqPcs6dpvHwLu1VSST2YfNwfeRNUdYuvbuWlBBUDPox7n39a7pqhm2W1ZLTDa5eJ3zugER22jOYmodeP7wKojaB98R/SnVQDqHF3JdM6V+0OqoWVmPJOAATJA+1Nb/QjZvLZuXGdWHaBMk8+8j1pbpupKqeHLC4skEAAgFiY3E8EEY9Saa7C21ySSeTM5Hb+v3pCT5jBDcX9UsXy8IP3drzsJ+QfOY9ZJH1ma2XTtYtvzN5wC2eSC0FQB3wCD/8ArSo6x2tvtI8x2kMF3dxIzkR7dqE0aXzatsoeIG4pzKk8+ggHP29K16kgNR7aMrFtbCu3mBKDbPJ3DtHPekOo0l24t24SCon5FxAlRA7DysJ54ptf6xYCssMSBCkt8s4aDM9zxVt7qO+04KXFLAIN0xGZJJHJJP6Uq7EwZeXzMk+rVdUrNlQTP/xI/rTw6xbpR7aKG+XJVfNjvgxntxSTV2R+23FMbQGOeK1+s6PbuM373bJBImQAOY9Mfypnodx3BJ1Lv2C6wCnyQ0ttjYe+YMkcRIFQbp3h7y+oaC4aFgQMYAzwPpQi69gWVztXiTjERmO3b1ofUa61JU7SBAQA8gGc/XjNA3WjImC9d1g8UIhdokyceh7dskzSDShg+pJJA2cAxye8c8U416oALjlURsCIHA/NLr+oUowUkFgQCM/mRTAn4jq5Gppej6C2bKFyNxGZE966s5ptSwRRPAA+aupCGgLQS9e8SwPMHAJCmOBzEdomPtS/oeitm4NwOZjbzMGP1imN/Qmxb8MxIEmDOTnn70L0nqPgEvAnIBImPX9Jq5+3UtdLcZ6ot5wUyF2if+2Bnt9c1FemlLQa4Fa4WlVX+Fc+aP4pGfaB9o2bu62wJARiN0A7eckL9zx60fe6eiWwTc8S5t94MllXPYQePQVMDVRO13BbaeGpdlDyGVAI9Zlp4IEx9BWm6E6LbVlUK7kE7jKuAOQTkcxWat6ndaazsJxulcg8CPecihLWpOAxIKCFXbIjtj1wO/YVuIuKe7mj6kup1rt4aoLXlkk7gCMkKAAeee9M7fQdPaQqsliAwMS0gSSD/wBxIoL4f6+VVFGFyyggSTwfsKvv6264ZW2shwrBogmYGIjAP4rUZg1GK7t4JqXAUg+GIHcdyM88/pVvR3cXby+V23HaCSoMBe4njcT7xQTWybj7vmXwxDCSSBkSO/vNDdMuDx7gGIuA57iI7ZzAFLx7lyTZh2vKi9pkPl+eeT8oYTz3MH70z0gVAIusRPLRgscARkDj8+1Z7rmti5Ze3PlRoM5IP175iopqLYsiGZrgMsCcLnEd5n04pWToiISPM8+L9bcDoGMlTuCkdyOTGD/zSbfctFlu7Q0hgScx6fpMUw68xZE2oFE+RpmRAyD6TxPY15c6E+oZwzXCweJif4ZE+/eq2FUcoK+JRp/iN7G4pbBU+WDxMc+s4B9OapTWKzw6JuIMszEydvoBgTkVpND8N2FI8Utv8wZccjjnM4xHrRuq0tkJKWU3k4JC+UCCYH37+lL9RPAm48dzFXtarF2lwZACrABHv96YaTWXWZUVLxszJHo23JIGIBY/kVpbKaa4QGtWyGy77czJM+szifQ0r0r/ALy5s2hDcJmY+WF44CyCMe1HkCOpMEXcpu6tWBRbR3uTuMZAiBIJ7HvPaqbqbnut2VVH3M/2NPLttFUkHcW+bBBBMyAck8genNINHclL2BiMjv8AX1/pWSpVCLjPomwoVa0HYhgGbjjgfjmmXWNI5t218IJaXzBkecntwPr+KT9M05K5Y7GzHZSBnHvAo9nxBafTP+dqW6MXn76g2pbKkgwIjPf+lV6fU3DYCByssTnMg5/nx9TU9SpiPb7n/MRUPE2qoVSRHt/zzQA8RWFE/mCDQsxMtEDn9KbtqmKbWdiO0n/I4pVY01wkKVhQMl2/kCf8ii2KBY3bmiMDFE0DqJoGhFiOP2ndLGVMyc8+/wBqZ3uoKqncSsjBPOccUm6S6eM5f/Tj801ZdO/LT9jx/WmYAnco/wB0H1fUQRHzCOZzj17UHd1LtO0ELzu9cdqbWNKh2oIcAzkRz64zVuvsMsbUBjsI/r+KYMo1FsDUzJ0jeV2YkzhWH244HamqaNnMHC8QP5xRKWVYAm2dx7kYU1ICJ/meD/WnZ7jEipNNCgEHcfx/aupS3S1Y7mUknPzE/wD2rqSh8mChKus3LqSGthQVBiTM1R8OWyxZrgAUQwn6kn/PamvXSzJvuEF5AaOJihumWm2Nt7rP0IJiPxTk+zcvVRtrdOyESp2NtggZYQ3AntFRPUiylFC23VgA0ZgKImZmR/mKtvWFC2pfcWYR2iQePvmr7PTwJUH0ORE+snM1z0BF51BtBYJuI1xwHTzErgHMkemMEUTqbFmbpkhUCMs53fMcn6gCaPK28+VGc9uB7R9IoXp+nW/b3Pw8jB5G4x9e34FblcQ5BuIrGm3EuuTcwBnGTjmCec8cUzXQW/DAA27jME4BUEGPTj9abaK0gwNsDH+/15qepvqAMyOBAz+tAs3UUsp3UUaK8Rc1G8gBok+mK803TAobYPEJYSSYEDED6ZzNR02pAuXJEkkRKzgj8Tmrv2n0BweQf5fc01MYzWG1LNT0ku/ibBtCRtPY+3r2rgpUKAFG2SQB688TFeftaggFp7gE+nt7UF1jqLKjkclf9v60ApJqLbMYxv6ZWCypPh8E4xA/2qdmRuKjYW8xkxJyP8+tK16sWknA+nHoP6VF+pmZDgn0j/Io/TIg4GNgHmZUCOeT/nvVdxxEz2zJ7/2xSv8Abd2GmfrH5qD6vy8gAcNyZ+vetwMBWMXZBBwM/Sfp+apa6IJVBMe35oR5YyXJ9jx2HrFTBicxBzH88d6xFdQVU81eq4k5nif6R9aG1CMATtCyOe+SJxUX1DrwsnMGf5z9agbjGfEUr2GZphcdbBhdm5tUZwPf3qb3Q+AV/PIpTevBVBImDQzalFhmGJjP9qb6e4zJ7iY3vFUZRJGSfWSBOauS+6glAPq35GO00P8AtquQycjkcY45qFzqnmiJaeefzSFbgyizJ6l2cCTke+AT/hHNAX1bJ8SSIgAGMcSfpR2qubUlgq7jHGPp6il128gPlBIiD2yeKsghVai3R72uEgiT5cdp9+1Ozp3SWlSIgknM/wAqWDUspb5VE8zULl1jJZifvjGZg98mrMhJ1HIJmm0mpVEMbZORJyfoZ/SqT1YN8pYYjJ+396y9tJMknb25irDeY8BfuIqX0BE+lNQmpBhhcDMMR/t71W2qBOZMEYkUj06gDBiJ/wBwDwa5rrOD5D7DvQ+juAJH9zUrJyw9q9pKLTnOB7QDXVvpxuEN+ItSAm1Svzng0f0W+AIBk7V4z6k/zpZ1iwJ80E+sc0dodPbRCUG0d4/8RB/NZq4VM32w63fWCh5QjbjleP04/FX+PaXkT/k0ta7GxgAdp2n0g8+5zBNFuqsskGe/p9hUGAETUKGvkQIK8Acc85qq3dUeW0PSD+n4obTWgnZZ4me/05mo+aTOfYHEf+PrmhxHUFDwYzXKrDET29O/FeLbJmXOOcD7fT0pQjMJYJ9YJ9j3PeauFyRLqpMbQeP+eKPCopBE9QJ41yTnGJzx6fWrrt5JEISMnmSM/wCZobp1gF8Mq7f4mHt6gSRJqu7cUupDznAiB9h3o6upRtmT/brYI8h3HjEDHr3q+624NuhMZz74/kKEa+WUkbpPYiIj6/elmj1xLEHEcCMH70/G+oNeI2VwSVC/c/aMfmr1eZgKM8e47fekTXHbzAhYwY+ufrVt3TuFnceO8iff24/WtxvzN35jEsPlYEwMQMD9KGdFHGDAOKXJrbgUAkgk5ngZ4Brt7FScyTTcI9RhuBO4+WDEcGDzA+1C6vX5JEjPfE/0pWmnuOT3UcHifpRTaXcFyVMCQx+xg04RR2ZqAllvzgecwcwDj7+30qu9rSGgDjkmf07UX4VqR5TPHHHfkY9K8ZU2lRJPfJwfp3ogrBzW56+p3BgI2wGmJMj/AGilq2FMbjAnCkc470etrZCgkjbtM/ionRvBQseJHPoQKwIEoxGjLHYhMGMAeWOJ/FV6tXWGG48ZMRE+lVv4o5AjbmB/bivfGWdrrLCJA+/r6UoFbgYjsTtjtktjGI4/pxXt/QuQY2iOI7/Wj711QuIEDt6/1qq7qV5E5Gfb8Znitz+BJ8/iKrHSGbLEd/8AJNFHRGIklRzPeeB71fbYqA24mf8AIg8Vde1W2I/n/maP1Wm+oYBdthFO4wpInBgH+31oLVlQIZWbcZG3iD2HrT61qVYAAzGfxxUrrQcKPuBP+8HvRDmEMYrs6B2UGNg7KauXRXAOZEwY9Pr2om7rmAJKyAfm+vpVOkbeZAMd+0j+9KXPcXmZBulrOBj/AMj/AHrqceJb/wBA+5rqnzaHfzFvWDkfSjelOdiiTlln38y11dWyfaJSRQ+aO3p+aMsDyn/xFe11AeZA9mCas4U99rZ/+NE9Lzbk8+tdXUP0xIT01RJECM/zqkc/Q11dSDqN+gQW0cOe8N/OqUabqz/oFdXVUdRjDdV8o9waz+oUbrmO/wDaurqbB902L7pDTsSwEmN39Ka9NyzTnJ5+tdXUuaK8s1I8k/8AcP1Oar0SjxEwO/8AOurqA6ijqHa9AFgAAegpVqkBNqQPm/oa6uo4uoVk9o3MIxt4/NGWhg/WurqZ/thbqC6v5vvVeoYxcyeP711dQWVb7BBLZwP/AC/vUej5JJyd3Jr2uon7TE/SZ7qR+8H/AJH+dWaAfz/+xrq6s3Ux6l3cfShtMxZoOR75rq6qGPKOkDn/AMqP1TnxSJMeH/aurqXJ90ZupSD5yO3P3o3TDKe8z717XVPJ9skep5dQScCurq6owCf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8" name="AutoShape 6" descr="data:image/jpeg;base64,/9j/4AAQSkZJRgABAQAAAQABAAD/2wCEAAkGBxQTEhQTExQUFhUXGB8aGBgYGSIeHxsdHR0gHB4fHB0hHyggHR0lHxsbITEkJSkrLi4uHh8zODMsNygtLisBCgoKDg0OGxAQGzQmICQ0NDQvLCw0LDQsLywsLCwsLCw0NCwsLCwsLywsLCwsLCwsLCwsLCwsLCwsLCwsLCwsLP/AABEIAMIBAwMBIgACEQEDEQH/xAAbAAACAwEBAQAAAAAAAAAAAAAEBQIDBgABB//EADwQAAIBAwMCBAUBBwMDBAMAAAECEQADIQQSMQVBEyJRYQYycYGRoRQjQrHB0fBS4fEzYnIHFZLCY4Li/8QAGQEAAwEBAQAAAAAAAAAAAAAAAQIDAAQF/8QALBEAAgICAgEDAwMEAwAAAAAAAQIAEQMhEjFBBCJREzJhQnGBkaHR8BSx4f/aAAwDAQACEQMRAD8A+WIScD61G2DOK64jIAZgsJkHtULbVOriATTdPtW48yO0Z3LkfdefuDTHqWoS81rwx5o2wBAAGYj80T0FnOkDZVcjfGMYJ/AFH9M0y2kEZJyW7ma8XK9ZCWGx1OjBjOXVxTcF+3fS6FhEnAzIj0rU2/jyzp18yvcfuqf1JoK+1I9VaXeCABJz9akrJkYFh18Tof0lVxMfaj4+1OqItadFslztWTLT2EnAJOKS6DUrpjct61FfV/tGwm6pYhGQ+aSfkmPcA0k1Fq74w2I6jfCtHeeQfrmvpGq0g3tdvfvLzfM7ATHYCBAA4r0DnxemWwNmST0xc6nzLVuEuMjfMrbfaQYn6V7c6cSbZPDHAHMHHHf1rda3SWrshlE9j3FZvp77dSUcKSg/EHBHpU09SGBIHUs+AjRjbpXwEHCm9c2n/Svb6mrus/Bh09h2sMzf6vXaQQfqO9MdP1KKY2esZjsa4R6nIx90o/pcZWhMH0np/iWhabcCTMg/gRMVL4t+Ev2WxYvKwZXYruBnd3wIwBETJntX0vp3wyuzNt0R3L70UMSjAwgiSFyO3Y0RovhTTG1ds6h95YkW94ZNgIEQDwQZr1fT4HUlj5/tPH4MDU+EJdYYHythh65n+dfZP/S3pngWH1F0QHI2Tz5Zz95/Sk3S/ghLOqUtcS9b5Tb/ABN6Ee3PvivpVro7XIDwtsDCj/MVJw5ycUGxMAbmf630hbtxr73IS4BsXCxPM+p5/NT6b0s2tz7Q4+oGDz395raarTIybGA2jj2jiKBu9a06EWt6kxAUZ9oP+9Uy+hxu3NzMcNmzPmHxZYRLlraJFwysZjscjFQTShxBEz2rf3NPbut4jIXRBtXak4OCFjsPaqek9MC3XdbThSfIWQyo7iDA+9eUPQZM9NjFLf8AP7yb4N0I60HS7Y0qWHCsu2GB45k/rWO6j8DotwuCPD/hVUJb6DEZ9ZrU2mXTqFO5QSckfp3onT6xLreRrpEcQVB+hIE/Y17iqjAY2GxL66leg6ZaW1sXShVYDcpC57+YyZzSnrfRPK9qzY2C4hB8O5sEzjA8pOTM9op/rdbasLuuNEerExP35rGD45Y3nW3YuG0sCQhmTPPpPvVnyBRQj8YFp+h3bbOX063thk3R6ghiTME+hjkzijNfbXVaZSlu35sWwlkfNBgbnK4wZhe1Uar4vs3FknVDMGIP6CqLXSEd7V4vf8MgststtYnsxjgETXKcmNIy4ixoQXT/AA+zBbmrtO1oIMKLaDceAAD5h9TSz4oe2UW2LQtXNpVBb2rzA823nE06v9aRna1DqbcAJJbMcsx/7cCl2lB/aHZEsMboIm6zEwAMcQBg8epmiTS6jMgRd9wPQ/CN+3eMJYbaRtt3juB3DmcY5/SlWu0r2rtwOoUhiGC5AM9j3HpW31764tsVtOJ8qNBMgcew9eaQ9c6RrHKi4qmWId0HMSZgSfapAk+01OV+u5n9JfuNCDHoxnj39hRl7r6WXa1ZuC8oPlYCJkCeffHvQPWFW1YZRdZr2/5flGwjOOSZ9aF6f0prU+VipCsxKmJOYmMQaJWlNwriB00NvdU1JYkNt9oOK6lmp1tzcdpxXVAJknX/AMbH8TO3TuRR3Wfwc/3qGl0juwVVJJMVaLdG9M1xstPKnkf1+td/MganHyIGpt9D0MjSNaRiG2mdpgMSOD6if5UDb6ljOD3B7Vf0jrgVtzIdpEET+sd6I6r8NJctLds4LScHkd5HNeZlYOaMf0mc4yb8xdc6hPem/R9IpUXXAJPyg9u01ibi7TG7dWi0PVgLKDuBB/WpPh4raz2EzBjuaH9pVXUmI3Codb6oskg9qyPUOqTQaFrhADAE9m9OJntkignpmcbmyZ1SNbPUiW+9HpplutcZI8Tt7x2/Sk/WOhXtNbS6zIQ5gbWmMTn7VT0rXm2QZqz4Sg9smmZX7hL9SieQRiiuj6l711UXkmM4/WmWi8LUsN9tSxIzGTn25r6Bo+mIFLWrCIqZ3ARP9TWxY1YXUj6jM2Mgd3NRpOoWVtqA6gKAIJzjHai7eqVhKeYe3+9ZFrgwO/sP5+grT9NXZaBY+/0Fdvp/VtkycK0B3OINcq6qxCnatst23Dd/aszf1TscMbRBH/TG0e4IJIp71nUHDLlCvzDImcf1/FIrUu0KoJaMnsBXH6/Jn5+xq/H+7kXchqhyrp7ig3C7N6FyeP0onpt21BVE2CcwB5sRmknWNG1gkoRDGdwAOe/rFDdD1Dm4qqIJbPv6/wApqKeudG4ZfuGuu4jM3Ka+492VtWQiqFElhgA8bfU4ol7Lkr++gDLAASfv2H2rzU6xVYKoBf6cD3NK21rXL4wQgO0soyfYn0mvUbMmM0TZluQGruMNXq02sAyORmDmO9CdQ6v4Fgu7DcRgcfSr3e3atliTK8+/19qzPTgNVeN2+u5ApKW4Mx/rgduwpyxJ/wASi9WYR0DV2hpbusuXPEuAMzbv4ImFUHiY570H8Nlgm9h5rsu0nJZoIAHoogUd8PdFt3NO9y8s2nLFbecqCYNyMs2OKaaTR6c202KyA527zuAE+8jjtQyYmZAGIFSeRSwmI+JOj3l1G9AASdxXgOMTPo0Cp/E3xGtsgLzEVrT0q07NvLNBEb3Jj25k+tYr4u+H1e8wS0+1VBNycAmfXkAAfmvPy4A++x/eVweoOM/NynS65Tprl27EtxjsCOD7n+VW/BuqujT2Sxa2z3HhyOEhoieZ/pSjUWTcDWb5Nq6oGzau5HWcCF+U44NMema1baKj3lDDhd5xzzyqkf4KvkSsYC9iNlbmJrOr/DLvF8GHkHGDjgtGD7is0+qu2b6WgN7EBiSf+mpJABPucz/ar/8A3rUuXFq9viJtlgCcT5JzE4g80p12kvvdt3Ht3RuBW4NvAHmHHbBxRZQTyAkCkOu6Zlvi5qFD3pIGAVCzwhB49yK0KdaFq26LYd9+ThSPuJyBHFK26rpPFL2dkBfMsAZiBEx7zU26ynzLZWVHmYHG0duy9ziTQJYPYi++9RDd6fZYlv2c5zx//VeU9uB2O7wSJzAaI+wFdXOfrfP/AH/mNbz47rntlm8MHaTIkQao0OlN24qcScn271pbumsFAVtw20SDIj7evvQNjpG/bcsEN/2TDfb1/nXSr2mtfvJ3qaDWdORcoTGJWJKmBP1FMPg67tdlJ8vzCRzjMT9ppaLrKzi5bZTu45xAjgmrLbqWB3RPqY7RXlB3xudXIWbhXV+k2Ll03CkE/wCkwD7x60Drek2dm9otgCJHt7dzRVkBBG6ZJI/PpQvxBrLX7PKsLnnyoxticticxA4pMIyu+2MdGe+5l+naBr7sLZG0Z3OYAHaT6+wo4ulv5T5gIJUTuMQMdh/zS9+pOYUYB+UgbecRHH5o6zqVEsqrjygtBlsTjt9a9lrqgLnQzEyZ1d67bKvahFgAk5EACfcTP5qkdG1BBZbTso/iUSKIsa641w2fCG5pUBjGQPrwOaZ/D3V209y1bZh4byrA42uPft9fekW790C5GSMv/T3orlvGuBgixtBAAY/UkARX1u/rpVllFMQRM4+pgfpWc6YbRVgplXhiO0xBI+vJ96lpdAilmc7pPlE9u0+ppTkyJpQNxWzsxkbAXf5TuAx70b1C2nk8yttcbgTJEdjn2qD6C0QCV2zkbSf8NZDq1rUWtS7IEZW+XdcMkH0Ec9ue2KioXB1oGKpNzV6rqKOpAUKTwYE4pdotQVEksqsSoIMGfQepxQ1mxtgM8OT8ozk9ppFd6Vry6B9wDEm5sIjbMBVE84/WjwZ3s9RioJsTb2eq6ZralmBVuHc/zk4zVlrRWbe7uDmT2isvrfC048JEWH8zKeVM4WeQRn80x14W9Y8l1kZ1A2bZC4jaIHEDuaZk5tdbEDrI2fiewyfuyS8mPNGffPFe9O6i5cFn3h2jaGIWD6d8cildroK5QBRgBWIAk549++Jp1bu2tOhs2SsIpJjPtMwCGLEYqd5GPxuUx477i/W60vqGslv3K+ZyTkgdp5OMYzTP4U6ypV77sRMJ4YA3IoJ2zjcRBB+9ZTaTbYhbxe4xh0mFCnO4j181SsqyTcUeVQBdgxCcg+pK8x6TXWrlTqO5PibzS6hN7eG15lEsVjHmyeYHM4qjW9QXShQLcbgfMfMfqQOTz3FVdE1cggRLcRkHH9az2v1N6+bk2mZUJ2sSBGTAA3ZBg5jNcyF2Uk9nckWZ9QW/1p7t1wL7ETItrC8+sc/k0Rb6iIVbuArZJ5PfI5I/2pa/S7KDfduFLjD5UQjacYnk/bmjvh5FS7DEYBmVOR9xFBVcGzFKGqMq6p8QhgFs29u3+InYAZ9AJP5qHQ3F13NyCX/6lwJuIAEQPT6076vfRVUIEu+IYI8OCPxFQ1ZXT2GAKrv7cSO4H60zWx0dQkcRQnutvrciTbKgmCyCTGOTiPtQ9/ZO62HZ4khSeF5AC949qS6a6WhFLR2xIE/f0+1NlOpGqstatogXyzMKRBPmIJMkT71PGXQm9CdDEMAB3Mrq7V1ANQLRImdwGwzOFYT5l7zHeqLvxEGAPmRiIaMyfaRFan4qvX7lsXJtgKJYKZ2jIBkxPBx9Kw/ULcoZBleMRHvj+/pXajhxuL3sw6/8SuWOxn28CWzjH9K6kzBDkEkepOfvivabiPiGj8TV6bppvbmkbphRuAM+4P8ADgijOidGU3C4ZLZRwYGZ4OF5EHGTzTOxpLalrfgsXADeVoPfdBImIpPrnHFsfOMOW+QA98RgCPeue1+0Tn4mqh/U+nWLe9E33HA+YHJJPccf81kLXWLZuBmUeQkHcJ2wDxOPX8URd1R8UC2xJMDBOecDufTFZv4h6fctX7yOpV/Kdp/74P8AI1THiUsfEZMU0dzr9i6reCCHIiWEEDHBmB37VnrNgi54ZJIYQNv6c9qafC/TbXiWxdI2k+eTED3PpR+u6QnjPesMq21lVHuARjvJimAVbCCUKKGAMQX9Oy3BCjYpA+o715d2g4VRGInP1q/VX5RQeQTP5q3Q9I8QMxaCNsD/AFGeD9vWlW+2HUpmx4xtTKrgBvSpKgZWTniYJx71R1fSSQ4YEyQff3961HT/AIYW+ly4rnyqdq9zA9a7o/wzecC5sDWxyCYMEmSPpSrkBOj1EbEyC21AtJ1q/ZsqjB1MwrZB24Ej1gx+a3Hwr1rxbJLk70BmfrE4obq2nBW3KqdikKDkKBExPJMAfahSrXFXZttsWZPDUehHmaB/2/iKBycjrxOdQG/aaW/1ItticAUrv64XLqsdogiAfb3+tB9F1Wpa61oJ4rgErsYALt77uOcZoLWvfR7vjJB2T5l5JMfT1Nc2dGcj4lFwjjyJmotXktBrt3avooy0EfmTQTdfR23y2R5FKztMd+Cszk5x6Uu6NqEWwtwqJklixyAIUCDyJk4wOKt698RW30wKQjhhlcY78c4qpy8WCkS6YRwLXK+o6k3Arm2Q4keVSVcDuKv0vX2Nrw9iJ5BAIJaZHPmx3PEULrehqbZc3nN9l3TPlnBgCccCstZ090i2Nm0tGT5ZIjk8ZP6UyZUYkrC+EqLM+gadwXRvNuUeYqDuI93nI5+UAV66ratPcKiNsAw0sSZlpPPc4rGdIvK99UcuCTk9uJMewrT9T8FLFzwd0OcySeBtxP17VYiwSYqk3Uo6T16bO0WlJEyAMkE4g/f64oXWaYqLb3g6u8mDbIT2AJiTE/mYrU6b4c0tixbvXj+8G25g+mQI7iMVT8Q/Gdu/bewBk4UkcEcHNQ/5C9CWOH28jMlputtprgFp/KgyHExuz5cggQYH0rwdUc7UsoYgw38h7mJ+uaG0+n09xL7XWyh3eXJYAGRMeXifSor1lf2MgbyyN8wMBQRhR3M5+ma6RzqchMp1V+4h/wCo8mAykzxzyDEn8QabfD3VlvamwLw27Wh8zugEj7ExWEfXEkF5bOW9T3g+sVpNX8QIt7TMhEqq+YLtMEYDepAPPvWOJqhBoifUupavTa91sAxtO4umCoXtPvxWY+PrdhQsOx2kgwZgf4PzWY6Y9x3i2wtAFpaQMZMe/P4o61oFUBrha404YnyiP4o9+M1wVkB5EztBxt43B9PqQLam0zDzbXU9wPMCDwMSIrSWHvXLe8nwbRyGJlyPYdp9ayL3id6hmYD95wBxjHqc8Uf1L4jN1LdtBtLKBB7RjPtT5fqFAAO/MRceIOWYwDqGn2J4Vp2uISSZOfXNWdFtW9yvdfcqgzbOJ9BPcT2NV2LJtKzXQN8blBzhsY7T/tQeg1QtEs6TOIYdqPvUQqUc2Ooq6zqy1+4yKoUnAHHFe03/AGDT93CzmJOJzHyniurrVhQkjm3NFqOr+IbaW/FN+0u244wpI+YEHzEEj2oLqT7tMWQgFCGDAe+ccDPFJLGjiywcbR4yNBOXADAqfaSD+abXrgXTPAAVhAHoJJA+1AooOpJTcTfC3UyNZauPnwiWAjkmf5TTzrOjuay4+quFLZSOf44OBWO6fqDaa44QvC5jgZAz6DNONP1Q3wEJCyVgAxBB9femfGeXMeITkdfaOoxudOuLphcR0DlWZ5/hwcZ/FZ7o73Nzgk+e0ck5GQynPMx+Caf/ALeHUo84EOQORxBHc9veq7NpNUwRm8ODj1K8bQew/NTXKF2RqFUbIe9zPadmCnxAdrHBPcj0+mKt0Wua0XVoII9f1FfSeidAXeNLf0he0p3qzAkAETO7Ez6UL1v/ANMwu++HBcvi0qwnmPyr374HtXQucMCSP/YuQBPNzPfD3U/Dbfubw5G5V+aCYMEgj8+tfRegaFntuiKFkbgTHGR5iOf+az/Tei2dMG8bzuBKohhZA8wLHBgTIFS6p1FtOXuWn2IQFxkGMwB7Etnvu9q42QtZUV+Jhk+oQMnUv6jbYWmc5NttpVDnJ59ueaWXZu2790+LCmAcBZOCpIMnBBqrpHxatmxdusgdrj7WbuIHH07/AHp11XrGk/ZbLgBrpVbm2cEkDDLwcAD7VLaaZa/Mr9BONofmKfh7rR0StbtIWuOATAk+WTxzABpX1fqr3yGuMVJyvbk5/EVZpeuudQdQ+xG8I21jCjkgtHsT9cUt19/cwFlCxEmZJMHHH1JP4p1wozXIrm5L9PxPdXZ1OoCY8qAEt7DuI5+1HazRKLEuxUrDbQJmePoZNLegdRuCZ4SAoE8E5H2Oac376lGDnyqQVPIYzBUj0PEzzT5GZsgQ+JJiQ3GE2L1u4GhmDFNw3PHpiCODwM0xXqi3VgID4cMQRwOJHv8A2rFW9rbSoZTnaG4Kycg/WjrfULqErbbauFLkyTLcfc5zxUn9KGb4qdWP1DqCvf7z6DodDY1touzbBbMArAJwCRPpxQXxbrEu+CEAW2NoAAjyg1k26mChU3dhBgqvJJ9pjP1ph8ROFsW9pMC2CCfpQxYmS1vUucquLrc9+MtSfFIt3P3ZHkUdscfSgOnohZEu+acTOBn/ADvQWiaQyF4d1AXd3mDA+pjNT6TbWXDlgdpExPBIiO2RzTY8XEUJDPkZm/E0N/pIR9lpFNu6YhG5I7sTkHP0ppf6JpLNpxdizk7EBVt0juIzmvnbdRKIi2ndrpJmR6EwF75EGi+m37rC3cuMrKz7TbaS/YSMYBMD1xVPp5K2ajgYwRHvUtJorot2hadMGBlQIxLD7ZNGau3at7S1qz4qCEYLJIUQJjseAapf4m0oJtvauMFHZ8x/YxmlPWOq23JZLbopkqT6HsPUA0uO+jf8xc9d6/iMP2u0rIqWgO8k+UAk7sZLfc0D1fqC3CLFosVLeZtuTB/RYj8Utsa9lQeIwaFJVVEkScSO3rU//cl3MTOxABjBZiADEfQ596qcIb41J4392pZfvOi21QBrm0mY4E4x2NLrOkuht5t3DAE4MeYYM+hP8q1/S7OntlGg6l3t4tf6WxAkkSOTFT6eN3mG3TptIIJysTErzmajjy1anqXyYWYXEBtNbWbiZcSNs8esmpay9vVdzKtxkIIIEgg+UHuZHp35rRaTqumRgbpXdbDbDyGBzP1754rCHaLgIubic7ojJ+tVIbsdTkIK6hTI/wD+Md4YSc55rqvs6plUAAEDuf8APtXUvI/EqFT5grMtwDcVLE+4Jgcn3/nNUa3UutsgwRMCKu0fVo3W9gMgySPbmluuJiO0n+ZqqWW3DxA6M7Q3f3NwLIZzBOY285+9EdF062QzvtZ1MBZmJ5P4mvOm9U8K2yryQN2J7z+vE0d/7U+o3ai2SguEgCMEjn057CnZqNHQkyLuHXekB2QliFZWYlR2Hyg/jvTDQdKs2gLuqV4GUIwCAYzGTmMUt1mt1KlU8J2RNqKyjDACckdzOaXjXtfVCzNC4g4EEz/YfiosjAX4ibGxPpNz4n2MAjh7ZVSY5k8/gUF174oYblWAAp2vmR2O0cBjxPYVhre4M20iCcbTIaM89hk0X1DWI5PkVD/Ft4P27fapFm+YRjJ3Ulqetq9tTcXIDAAMZUt3MQeYpfqdT49jc7OCDGF8swcE8ZEY5qSKBDEsATKY5xFB3bnijwkc5O4rk+vbucTV0+YxQjuVaDXRYexsUq779zLJBAjB7Y/nX1HTdX0l2yHupbRFVVVWAmQMgdzFfNep2hasjwsoQDMZDEd6O1HTLRSzdUtG0FwDO05kGYMwB7Zpiyv/ADEOMv1PdbqN0sqL4bHyT80EwCaKWzbtqGgNcGNweBIyVYRAH9qkNKt3TG48ouwBXghVcHCk/wCrjjAFT6B0FmVzclmENsUKfKR8244k+3oa5xSrZoRseBr4kRV1HVq7MbcqFyQvee0+x+9D6RxcdVMwcjccH6jvWj+MuiJY2sG8xgEEQWEeUmDG6RHA5pda1ViyWF20MMxG7LTtUY7AQSZzXTifmuozJxPEwe5rFv3LVrTJBVSqkk/Wo6a3qNwsPbdWck+dSMzzPtH4qzT3mTcUTeCCVZeQMEFo9qZ6D4hYsni7nyArCQF9vT70Gya61MEblUzus0F23Be20O0BwDG4cwR9Qa1PxD1SzsXeoO0QVB94H9MUDa1l+9da0zHbaffAlomBJjngD71Pr1ud3lkgAxHcUCdi4yAgEQf4xRZ090SFbyYxB5FAW1cWyd5Ch+3PcZP2+9PktD9n/wBbpDCciRggA+k0i6uA6WFUyzDzKqkFDPDHv6z2zRD9ARylm4sVNlyXIJIkEHiQD9jmtjpL5L+M2GVjstlTCkgS49yYxSX4Y0KXbl1dRKMlsso7MQeAfX05FbhrBXTK93eFyCVZd4PvIkgxx7ilyb0TAT5UTPWuqXEDF7dqTMmJY5j7ZPf0NK9d1a46bWKAqDECJ9iPt/KjNV0R2tsSGRhsLoWyeT34knj6VKxpbd21b3WVFxgVZzIgyYkg5aO8U/IBQZMIXbfctt6O1qLDXiGVrMKrgbQwAyIiMc/ekVq/4+8ICSsQsZIJif0/Wtxq9KqaK35OFEqSfwTzSHp2kDswsBVZ0UEWzgAiMSeZOT7UhYHxGYBe4HqbLqoKufEwFIONpwsHv9qJ/wDYL5QPuDkNF1V8w2jA4ySRnIrV9H07aPw01Lae4lsk2wy7mJIEgH/tJP5NX9f6wltQLTIoHysPmgsxAgzuGTnFEBYhyt0DMaPhlyyFdipcXBYk59IIn/mgrvQfCcG+SinCwPmIkRJwBjmtQeqKrKBtLKmZ4IJMfXA9ompdb1PjWmZQreXMY2H0Wf4vb60C1moQd0ZjP2sj+OPaD/euq+z0xmAIUkH1Irq31JOzItotts3WJB7++eT6c0q1urG7BBEYrYdT6tbNt7O0Kw2fIQQ0DO48kgxWT11lTtxk8/ithO9iW4Bejc1ej0Kvp7Yt2P3u1ZPG7tI/1Z9Kd62yumIs3b2XAcpbHlSM+xBxPas7ptfqLKKqFWgDaw5WOI/T6zQjM1xLr3AXZss5+YRjHsZFcriyTfmWXJjXuPPiHz20Wzfba0MVYRMk5kAfWPpSNLi2Wm2WZVwuMEn/AFRz6ia0Sdba4g8ayGVkCWlA4AjcfwKB6bojdu+J4JIuQ1tQYDCcH3WPShyI00KopNrBtfoLrWrzm2UJAgiI3AboxwSCM/TvXnwx04XAovlQoG0GQCSe/vHf7UT1dHF0HL21KlgpwOyqvrkDNDXNK9u5bFxF8M79qhgWA7En1q+OilSTd2DGV3pNvwLl1pG24UXc3l2hQZ/U/wAqzY6GoAuW98LlnmMHiJiZzxWvt22OnFpQPOXAzIhk2yY7jM/Sk2k+FbzFELqp+UrMiRxEfN5TnI5ohqB90PBdCv6RHZ07SFDE2s4ZvlE+8T9BQ+rW3HluGZI2iYG3v7zn6VsrGhsE27AZCUYl3YdhmAAZA4GSftTo6K3aUgGyo2EtIBIhi3HcZrLlUbicCWoTKdIuX7eiayGMP5ypG4bHxIB9SZPv9Kvs9PNu0wZmJA83hmZPAJzgZ9/pT6/ctDct5wHtkloAyTIBBjasYP8AzSy91k+VUVblowQNmZZtxUsDzxn9Kk7WTruXVbUWdj/f3iG41wfvLjsAwB82Tggcn19vQ1Z0np9jVXLim5tfeGQMdoKgeYTwP60x1/xZa23bb2gweJC4jkrB5mT+nvQnQbto2WD/ADHaJI8wEEKV/hj5ZJFVDsMfVRFUXs3Lh0m5pbhG+03iJBVHEqzCYUeggTXmn+HNRftFkKoA5XaGk4AJIIP3zQurvhHB2h2LGWxEA4iOcETVum1l5tO6KxCSW2wcHAmefaZ4+tDkwAJ7gBXlV6jTom5C4A8S5uCEmATGZYiSSN0ZOKp6mA1wFpJaDAiTJn6ZNXab4dKo14BjMBpndk9s8ESDzQOuXzwQQdo+owIrDZNRuxL16nvbyCCRG4GIJJWZOZxM0CybLhuYjzbgZJiIwe5kzQb32Rtg2GeDPmJJ7/Q/0pt4Q8VPEYw0ndO1VIHy9+R3PrRZfdFDALuWWLFvY77iSYAE7dmRgiM/QUz1NxL0IHsIyTAXbDQAJJPJMA1DqOt0he14KvuHmKzhvMvzf6iYIwe9Ltd0wX2nTg2oCk7xO4cDaTBwQRS8DYuIuYfGjF97Xvc3eL8uVI7yO47wDGe2KM0fVC6eDaAKjJEgYAiSDk95o3qOmt+GHYnxCgBVVA3+TDAZgCJx6170foNseIb1t1QqDbYE8kzHscimLACIHF2Yw6ky+BYJICkJu5IgjPvWVuqNNuCM6Kw8vIO0yvJHseaf9YU7bdogeHKryZ29s+sCiLnSS2y2UDQYIDbwySQWmTt9SDQDD5jsfNTI6DrV24TbYk7VxJ3ZwDB5kkzRmnteKwF62NtsfOJnGRHrjsaf6PSIlzKeKBzCGRwSVGDAGOKa37tlAsi4E3ggIpyW/hMzMT9DTc7/ABJnuZ020S4LjI+0AbiULALBABEYgzQGpuWvEuqhWRIGT7HA59RmnXU9UW3+FuRIJ2zliM8AT/qxWN6W2+425ScMWxxjufqBRXowjZjddCAACHmBy5Hb0Biur2905QY8c4jhZHHY+ldS7+YPb+YR1uzstKxthA7hkI4ZfWOxrJ2QXuAD1/nTv4o6m16zbRI22zjnvHcmkHR7j+KogYYST9asi0plbufQumdNPnNwLAMKAC3aJb6xxTP4aRNgs3EAtksVEE+YgyB7Rn/Mpet64ureASrxJhvKRPIzxnmrOh9fCpFxrxuknaqidpAjd6QIArkCv4EJ4dxzotbaV7nieIzbm8MRAAWI3eg3DAFZ83Gsi3cVgSANhHK4giCPTGMVat3cpJV2G8lyDBOc+0SSZodLLMiowBUHavm4RRgN6EQST3oMAw34kjYJoyeh0t+/uZnaLc7ZIjC4O+fKAeRzS/8AZmLXC6lmdQFYxCsBHp5V4jPHrTe2GXyFNqKwO0xgRhvcRk5pnqLVtrBLuUN0Y3EQxPmbIHyjbGO7AUi5eOvEuqB93FelS4bVlHPm3uJU9vaORM0wt6wqoYPuZVYbjMiYHbOI/WgtHrEYWNzFP+oFjsQSq5PAjM0Rf6wwGBAjZExuGWlR6AGCfWKo3RE2Q8aaJF0fhA3wBtDRkeaWkGPvie04q7S3UN0M3meD5CSY25HMf52zVt/UeNbtNbXcviIhWZLQ0kdvpFVdT07nzon7wsNqkQyjM7gfpz9TQb4ruJqrJjI61jPiMslSu+Gkk/6sAmAZP470D0jp6KTcuXpBWbaoCqseFnuDIJI+hmgLvV2tIA6QZ8wP8UmOTMAT27VaOpFm22QLm0eYKCQIwcDtj9TWVWAI+Y+TIDRGpZ1boO5/CQWjbdwXYEDzDEhuYgx70xPw5ZtkC7dggkbFz5ZMSexgfilWo6o4uDarkCN6ERBwOM4n2p9a3By+4xOXAHl3eWOAWP6g/Sm5FdGSc8v1RL1Dpzae2LhKNLlUKtAVSZAGMEjkiqV17MrQgXJaY5B8rAH05MfStNrb1g+Q7nQDaFIjP8Rj1E/oTS7pvSLewQXgfNI9jIgnAyc/WjYPckNGRfWmzbUI7vBG4EQDIJgHk84oDV2g7NzAWM94FNtM9i2Vcq7owxAIAYiOe5HH2pfeu7iTEAkiD+INMpJlcZGwIJpujoy7l3O4QlVGRPbcZkZg/ar+jtcLC61vdC47qpmAW+xir/hu6Fkq4QbM5AmDyD3+nejOi6oWy+fIDJ9wJiB3oFiIFogiWNpw+y4bcEvtlVwIJwAM+n1zV2k0tvxBv1JYxEFWGTkfQATRGpa6bdu4pJs+KkbwAwYOJ4kEbsVY622hvNv2um/12j0EZHvQ/iIQOxKOoPatBrbHedv7uRlZABA/sBmqhry7WgybgSrEqRuGBCj8EmkT9dNxwdviqIG4iJIMieIzET3qy9rhKlVUOGwVYkneJAI4K57cQawViK6mWrh3xBdRTZIBKgggHkjMTirV6vpkO+yhtsBMiDuEgEBZEf4aRdX1asUU7pCicGZA9qCuW5K27TOgZfOWyI7AD7QaJXezLE/iMl+KgXeEB3/OoaBPrIzn+lMbXV911d3yMUEhj5SIgLHPNZgdDa3et+dTGfKJH0zgwYmfetR8P6Z4F02JEOpYYyVkMgHMAYPoaoSB1OdgBuQuXFF99slAT5iD2/0kSZzk1mdFeC3rqjducQp/hPfPrj6VpdTosWz5gLnAWQx9we5rP6PSTdvMx2+EJHvmM/YmsrDcqo6MPtay1HC//GuoU6K72tuR7Kv9a6l4iU1/onnW9Bct27du5AYSWIJMxJBP1pN0exNw5iRz7jI/WtB1gxbJuOgdlJgMT6jknMzWe6ZqWtsjoQSCcc9vT81Vfsi3qavSOkOBbRii4YTkSpK9u4NLL+kcm0bdsyZOCZAGdoHbCzV731YNttm2AN3fkkGPf1znNCt8VXlLWlXapAHHJHJ+pJip4wfEVze6kjY+a4pe0WYRJlGM+vI4J4NNNLfKMqgi5cW2zOVnJI8o9T8wH61k9ddM5nk47DtTPpLgW7htKzssDeV7FkhQOTwfxT8dbi0QYdZ6ZeLszPxAAmd+cjOYjEUf1G6SgtuHZp+Uvz3AiJHlI45oI9Rvhdh8qMzGWSGEna0GMCTwKu0nQywLnVAqY27TudlMYz8rT6+lR473AeVUZ5aRbK2RcVSPNIJkJNyT7kgSPrRa65na2ZaJDBljG4HcfNVml0oW5YR1LlVnaTmSx7jFd1DQG47rZBCnBxxg/gc1rEo6k/0Eq1XhxbFskr43HExiJ9ZHNFfD673J1AUAmEHzHGSZ7n+GM0utt4VnTi4DHiEsBzEU5S9dRlAXwyGIXy7zJ5J+3b6UGaorJ7Yk+KLyFBZkbQRDR3xk955JNI+laA23W4txc8bjBzhiD6xwO8im/WOn+H4YG8zcyXWJ7iOM0v1nTxcvC4hIUQTvIBZuDAnA3Y/WnU0KJhNeJtrGis3GLKE3hiwGYOwiHLRG7296L6nrGCQdi+IJO37jdjJ4H/NZC3uM7MWzkBZIBEc+h7ff6UVc62Qp8UQ+yAeIgYmIngiPzUOJMmCbswAdKvBg0+UvALDzbTwwHYHv/wCVPL+ktoBLE4CwDk+SQWznMc5rPpevteATcQZ5+UFp5nAAjE8Vfq7X7ou3ilwIJIJXd8oCngjsMyfxVf3jBqPcs6dpvHwLu1VSST2YfNwfeRNUdYuvbuWlBBUDPox7n39a7pqhm2W1ZLTDa5eJ3zugER22jOYmodeP7wKojaB98R/SnVQDqHF3JdM6V+0OqoWVmPJOAATJA+1Nb/QjZvLZuXGdWHaBMk8+8j1pbpupKqeHLC4skEAAgFiY3E8EEY9Saa7C21ySSeTM5Hb+v3pCT5jBDcX9UsXy8IP3drzsJ+QfOY9ZJH1ma2XTtYtvzN5wC2eSC0FQB3wCD/8ArSo6x2tvtI8x2kMF3dxIzkR7dqE0aXzatsoeIG4pzKk8+ggHP29K16kgNR7aMrFtbCu3mBKDbPJ3DtHPekOo0l24t24SCon5FxAlRA7DysJ54ptf6xYCssMSBCkt8s4aDM9zxVt7qO+04KXFLAIN0xGZJJHJJP6Uq7EwZeXzMk+rVdUrNlQTP/xI/rTw6xbpR7aKG+XJVfNjvgxntxSTV2R+23FMbQGOeK1+s6PbuM373bJBImQAOY9Mfypnodx3BJ1Lv2C6wCnyQ0ttjYe+YMkcRIFQbp3h7y+oaC4aFgQMYAzwPpQi69gWVztXiTjERmO3b1ofUa61JU7SBAQA8gGc/XjNA3WjImC9d1g8UIhdokyceh7dskzSDShg+pJJA2cAxye8c8U416oALjlURsCIHA/NLr+oUowUkFgQCM/mRTAn4jq5Gppej6C2bKFyNxGZE966s5ptSwRRPAA+aupCGgLQS9e8SwPMHAJCmOBzEdomPtS/oeitm4NwOZjbzMGP1imN/Qmxb8MxIEmDOTnn70L0nqPgEvAnIBImPX9Jq5+3UtdLcZ6ot5wUyF2if+2Bnt9c1FemlLQa4Fa4WlVX+Fc+aP4pGfaB9o2bu62wJARiN0A7eckL9zx60fe6eiWwTc8S5t94MllXPYQePQVMDVRO13BbaeGpdlDyGVAI9Zlp4IEx9BWm6E6LbVlUK7kE7jKuAOQTkcxWat6ndaazsJxulcg8CPecihLWpOAxIKCFXbIjtj1wO/YVuIuKe7mj6kup1rt4aoLXlkk7gCMkKAAeee9M7fQdPaQqsliAwMS0gSSD/wBxIoL4f6+VVFGFyyggSTwfsKvv6264ZW2shwrBogmYGIjAP4rUZg1GK7t4JqXAUg+GIHcdyM88/pVvR3cXby+V23HaCSoMBe4njcT7xQTWybj7vmXwxDCSSBkSO/vNDdMuDx7gGIuA57iI7ZzAFLx7lyTZh2vKi9pkPl+eeT8oYTz3MH70z0gVAIusRPLRgscARkDj8+1Z7rmti5Ze3PlRoM5IP175iopqLYsiGZrgMsCcLnEd5n04pWToiISPM8+L9bcDoGMlTuCkdyOTGD/zSbfctFlu7Q0hgScx6fpMUw68xZE2oFE+RpmRAyD6TxPY15c6E+oZwzXCweJif4ZE+/eq2FUcoK+JRp/iN7G4pbBU+WDxMc+s4B9OapTWKzw6JuIMszEydvoBgTkVpND8N2FI8Utv8wZccjjnM4xHrRuq0tkJKWU3k4JC+UCCYH37+lL9RPAm48dzFXtarF2lwZACrABHv96YaTWXWZUVLxszJHo23JIGIBY/kVpbKaa4QGtWyGy77czJM+szifQ0r0r/ALy5s2hDcJmY+WF44CyCMe1HkCOpMEXcpu6tWBRbR3uTuMZAiBIJ7HvPaqbqbnut2VVH3M/2NPLttFUkHcW+bBBBMyAck8genNINHclL2BiMjv8AX1/pWSpVCLjPomwoVa0HYhgGbjjgfjmmXWNI5t218IJaXzBkecntwPr+KT9M05K5Y7GzHZSBnHvAo9nxBafTP+dqW6MXn76g2pbKkgwIjPf+lV6fU3DYCByssTnMg5/nx9TU9SpiPb7n/MRUPE2qoVSRHt/zzQA8RWFE/mCDQsxMtEDn9KbtqmKbWdiO0n/I4pVY01wkKVhQMl2/kCf8ii2KBY3bmiMDFE0DqJoGhFiOP2ndLGVMyc8+/wBqZ3uoKqncSsjBPOccUm6S6eM5f/Tj801ZdO/LT9jx/WmYAnco/wB0H1fUQRHzCOZzj17UHd1LtO0ELzu9cdqbWNKh2oIcAzkRz64zVuvsMsbUBjsI/r+KYMo1FsDUzJ0jeV2YkzhWH244HamqaNnMHC8QP5xRKWVYAm2dx7kYU1ICJ/meD/WnZ7jEipNNCgEHcfx/aupS3S1Y7mUknPzE/wD2rqSh8mChKus3LqSGthQVBiTM1R8OWyxZrgAUQwn6kn/PamvXSzJvuEF5AaOJihumWm2Nt7rP0IJiPxTk+zcvVRtrdOyESp2NtggZYQ3AntFRPUiylFC23VgA0ZgKImZmR/mKtvWFC2pfcWYR2iQePvmr7PTwJUH0ORE+snM1z0BF51BtBYJuI1xwHTzErgHMkemMEUTqbFmbpkhUCMs53fMcn6gCaPK28+VGc9uB7R9IoXp+nW/b3Pw8jB5G4x9e34FblcQ5BuIrGm3EuuTcwBnGTjmCec8cUzXQW/DAA27jME4BUEGPTj9abaK0gwNsDH+/15qepvqAMyOBAz+tAs3UUsp3UUaK8Rc1G8gBok+mK803TAobYPEJYSSYEDED6ZzNR02pAuXJEkkRKzgj8Tmrv2n0BweQf5fc01MYzWG1LNT0ku/ibBtCRtPY+3r2rgpUKAFG2SQB688TFeftaggFp7gE+nt7UF1jqLKjkclf9v60ApJqLbMYxv6ZWCypPh8E4xA/2qdmRuKjYW8xkxJyP8+tK16sWknA+nHoP6VF+pmZDgn0j/Io/TIg4GNgHmZUCOeT/nvVdxxEz2zJ7/2xSv8Abd2GmfrH5qD6vy8gAcNyZ+vetwMBWMXZBBwM/Sfp+apa6IJVBMe35oR5YyXJ9jx2HrFTBicxBzH88d6xFdQVU81eq4k5nif6R9aG1CMATtCyOe+SJxUX1DrwsnMGf5z9agbjGfEUr2GZphcdbBhdm5tUZwPf3qb3Q+AV/PIpTevBVBImDQzalFhmGJjP9qb6e4zJ7iY3vFUZRJGSfWSBOauS+6glAPq35GO00P8AtquQycjkcY45qFzqnmiJaeefzSFbgyizJ6l2cCTke+AT/hHNAX1bJ8SSIgAGMcSfpR2qubUlgq7jHGPp6il128gPlBIiD2yeKsghVai3R72uEgiT5cdp9+1Ozp3SWlSIgknM/wAqWDUspb5VE8zULl1jJZifvjGZg98mrMhJ1HIJmm0mpVEMbZORJyfoZ/SqT1YN8pYYjJ+396y9tJMknb25irDeY8BfuIqX0BE+lNQmpBhhcDMMR/t71W2qBOZMEYkUj06gDBiJ/wBwDwa5rrOD5D7DvQ+juAJH9zUrJyw9q9pKLTnOB7QDXVvpxuEN+ItSAm1Svzng0f0W+AIBk7V4z6k/zpZ1iwJ80E+sc0dodPbRCUG0d4/8RB/NZq4VM32w63fWCh5QjbjleP04/FX+PaXkT/k0ta7GxgAdp2n0g8+5zBNFuqsskGe/p9hUGAETUKGvkQIK8Acc85qq3dUeW0PSD+n4obTWgnZZ4me/05mo+aTOfYHEf+PrmhxHUFDwYzXKrDET29O/FeLbJmXOOcD7fT0pQjMJYJ9YJ9j3PeauFyRLqpMbQeP+eKPCopBE9QJ41yTnGJzx6fWrrt5JEISMnmSM/wCZobp1gF8Mq7f4mHt6gSRJqu7cUupDznAiB9h3o6upRtmT/brYI8h3HjEDHr3q+624NuhMZz74/kKEa+WUkbpPYiIj6/elmj1xLEHEcCMH70/G+oNeI2VwSVC/c/aMfmr1eZgKM8e47fekTXHbzAhYwY+ufrVt3TuFnceO8iff24/WtxvzN35jEsPlYEwMQMD9KGdFHGDAOKXJrbgUAkgk5ngZ4Brt7FScyTTcI9RhuBO4+WDEcGDzA+1C6vX5JEjPfE/0pWmnuOT3UcHifpRTaXcFyVMCQx+xg04RR2ZqAllvzgecwcwDj7+30qu9rSGgDjkmf07UX4VqR5TPHHHfkY9K8ZU2lRJPfJwfp3ogrBzW56+p3BgI2wGmJMj/AGilq2FMbjAnCkc470etrZCgkjbtM/ionRvBQseJHPoQKwIEoxGjLHYhMGMAeWOJ/FV6tXWGG48ZMRE+lVv4o5AjbmB/bivfGWdrrLCJA+/r6UoFbgYjsTtjtktjGI4/pxXt/QuQY2iOI7/Wj711QuIEDt6/1qq7qV5E5Gfb8Znitz+BJ8/iKrHSGbLEd/8AJNFHRGIklRzPeeB71fbYqA24mf8AIg8Vde1W2I/n/maP1Wm+oYBdthFO4wpInBgH+31oLVlQIZWbcZG3iD2HrT61qVYAAzGfxxUrrQcKPuBP+8HvRDmEMYrs6B2UGNg7KauXRXAOZEwY9Pr2om7rmAJKyAfm+vpVOkbeZAMd+0j+9KXPcXmZBulrOBj/AMj/AHrqceJb/wBA+5rqnzaHfzFvWDkfSjelOdiiTlln38y11dWyfaJSRQ+aO3p+aMsDyn/xFe11AeZA9mCas4U99rZ/+NE9Lzbk8+tdXUP0xIT01RJECM/zqkc/Q11dSDqN+gQW0cOe8N/OqUabqz/oFdXVUdRjDdV8o9waz+oUbrmO/wDaurqbB902L7pDTsSwEmN39Ka9NyzTnJ5+tdXUuaK8s1I8k/8AcP1Oar0SjxEwO/8AOurqA6ijqHa9AFgAAegpVqkBNqQPm/oa6uo4uoVk9o3MIxt4/NGWhg/WurqZ/thbqC6v5vvVeoYxcyeP711dQWVb7BBLZwP/AC/vUej5JJyd3Jr2uon7TE/SZ7qR+8H/AJH+dWaAfz/+xrq6s3Ux6l3cfShtMxZoOR75rq6qGPKOkDn/AMqP1TnxSJMeH/aurqXJ90ZupSD5yO3P3o3TDKe8z717XVPJ9skep5dQScCurq6owCf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9" name="AutoShape 8" descr="data:image/jpeg;base64,/9j/4AAQSkZJRgABAQAAAQABAAD/2wCEAAkGBxQTEhQTExQUFhUXGB8aGBgYGSIeHxsdHR0gHB4fHB0hHyggHR0lHxsbITEkJSkrLi4uHh8zODMsNygtLisBCgoKDg0OGxAQGzQmICQ0NDQvLCw0LDQsLywsLCwsLCw0NCwsLCwsLywsLCwsLCwsLCwsLCwsLCwsLCwsLCwsLP/AABEIAMIBAwMBIgACEQEDEQH/xAAbAAACAwEBAQAAAAAAAAAAAAAEBQIDBgABB//EADwQAAIBAwMCBAUBBwMDBAMAAAECEQADIQQSMQVBEyJRYQYycYGRoRQjQrHB0fBS4fEzYnIHFZLCY4Li/8QAGQEAAwEBAQAAAAAAAAAAAAAAAQIDAAQF/8QALBEAAgICAgEDAwMEAwAAAAAAAQIAEQMhEjFBBCJREzJhQnGBkaHR8BSx4f/aAAwDAQACEQMRAD8A+WIScD61G2DOK64jIAZgsJkHtULbVOriATTdPtW48yO0Z3LkfdefuDTHqWoS81rwx5o2wBAAGYj80T0FnOkDZVcjfGMYJ/AFH9M0y2kEZJyW7ma8XK9ZCWGx1OjBjOXVxTcF+3fS6FhEnAzIj0rU2/jyzp18yvcfuqf1JoK+1I9VaXeCABJz9akrJkYFh18Tof0lVxMfaj4+1OqItadFslztWTLT2EnAJOKS6DUrpjct61FfV/tGwm6pYhGQ+aSfkmPcA0k1Fq74w2I6jfCtHeeQfrmvpGq0g3tdvfvLzfM7ATHYCBAA4r0DnxemWwNmST0xc6nzLVuEuMjfMrbfaQYn6V7c6cSbZPDHAHMHHHf1rda3SWrshlE9j3FZvp77dSUcKSg/EHBHpU09SGBIHUs+AjRjbpXwEHCm9c2n/Svb6mrus/Bh09h2sMzf6vXaQQfqO9MdP1KKY2esZjsa4R6nIx90o/pcZWhMH0np/iWhabcCTMg/gRMVL4t+Ev2WxYvKwZXYruBnd3wIwBETJntX0vp3wyuzNt0R3L70UMSjAwgiSFyO3Y0RovhTTG1ds6h95YkW94ZNgIEQDwQZr1fT4HUlj5/tPH4MDU+EJdYYHythh65n+dfZP/S3pngWH1F0QHI2Tz5Zz95/Sk3S/ghLOqUtcS9b5Tb/ABN6Ee3PvivpVro7XIDwtsDCj/MVJw5ycUGxMAbmf630hbtxr73IS4BsXCxPM+p5/NT6b0s2tz7Q4+oGDz395raarTIybGA2jj2jiKBu9a06EWt6kxAUZ9oP+9Uy+hxu3NzMcNmzPmHxZYRLlraJFwysZjscjFQTShxBEz2rf3NPbut4jIXRBtXak4OCFjsPaqek9MC3XdbThSfIWQyo7iDA+9eUPQZM9NjFLf8AP7yb4N0I60HS7Y0qWHCsu2GB45k/rWO6j8DotwuCPD/hVUJb6DEZ9ZrU2mXTqFO5QSckfp3onT6xLreRrpEcQVB+hIE/Y17iqjAY2GxL66leg6ZaW1sXShVYDcpC57+YyZzSnrfRPK9qzY2C4hB8O5sEzjA8pOTM9op/rdbasLuuNEerExP35rGD45Y3nW3YuG0sCQhmTPPpPvVnyBRQj8YFp+h3bbOX063thk3R6ghiTME+hjkzijNfbXVaZSlu35sWwlkfNBgbnK4wZhe1Uar4vs3FknVDMGIP6CqLXSEd7V4vf8MgststtYnsxjgETXKcmNIy4ixoQXT/AA+zBbmrtO1oIMKLaDceAAD5h9TSz4oe2UW2LQtXNpVBb2rzA823nE06v9aRna1DqbcAJJbMcsx/7cCl2lB/aHZEsMboIm6zEwAMcQBg8epmiTS6jMgRd9wPQ/CN+3eMJYbaRtt3juB3DmcY5/SlWu0r2rtwOoUhiGC5AM9j3HpW31764tsVtOJ8qNBMgcew9eaQ9c6RrHKi4qmWId0HMSZgSfapAk+01OV+u5n9JfuNCDHoxnj39hRl7r6WXa1ZuC8oPlYCJkCeffHvQPWFW1YZRdZr2/5flGwjOOSZ9aF6f0prU+VipCsxKmJOYmMQaJWlNwriB00NvdU1JYkNt9oOK6lmp1tzcdpxXVAJknX/AMbH8TO3TuRR3Wfwc/3qGl0juwVVJJMVaLdG9M1xstPKnkf1+td/MganHyIGpt9D0MjSNaRiG2mdpgMSOD6if5UDb6ljOD3B7Vf0jrgVtzIdpEET+sd6I6r8NJctLds4LScHkd5HNeZlYOaMf0mc4yb8xdc6hPem/R9IpUXXAJPyg9u01ibi7TG7dWi0PVgLKDuBB/WpPh4raz2EzBjuaH9pVXUmI3Codb6oskg9qyPUOqTQaFrhADAE9m9OJntkignpmcbmyZ1SNbPUiW+9HpplutcZI8Tt7x2/Sk/WOhXtNbS6zIQ5gbWmMTn7VT0rXm2QZqz4Sg9smmZX7hL9SieQRiiuj6l711UXkmM4/WmWi8LUsN9tSxIzGTn25r6Bo+mIFLWrCIqZ3ARP9TWxY1YXUj6jM2Mgd3NRpOoWVtqA6gKAIJzjHai7eqVhKeYe3+9ZFrgwO/sP5+grT9NXZaBY+/0Fdvp/VtkycK0B3OINcq6qxCnatst23Dd/aszf1TscMbRBH/TG0e4IJIp71nUHDLlCvzDImcf1/FIrUu0KoJaMnsBXH6/Jn5+xq/H+7kXchqhyrp7ig3C7N6FyeP0onpt21BVE2CcwB5sRmknWNG1gkoRDGdwAOe/rFDdD1Dm4qqIJbPv6/wApqKeudG4ZfuGuu4jM3Ka+492VtWQiqFElhgA8bfU4ol7Lkr++gDLAASfv2H2rzU6xVYKoBf6cD3NK21rXL4wQgO0soyfYn0mvUbMmM0TZluQGruMNXq02sAyORmDmO9CdQ6v4Fgu7DcRgcfSr3e3atliTK8+/19qzPTgNVeN2+u5ApKW4Mx/rgduwpyxJ/wASi9WYR0DV2hpbusuXPEuAMzbv4ImFUHiY570H8Nlgm9h5rsu0nJZoIAHoogUd8PdFt3NO9y8s2nLFbecqCYNyMs2OKaaTR6c202KyA527zuAE+8jjtQyYmZAGIFSeRSwmI+JOj3l1G9AASdxXgOMTPo0Cp/E3xGtsgLzEVrT0q07NvLNBEb3Jj25k+tYr4u+H1e8wS0+1VBNycAmfXkAAfmvPy4A++x/eVweoOM/NynS65Tprl27EtxjsCOD7n+VW/BuqujT2Sxa2z3HhyOEhoieZ/pSjUWTcDWb5Nq6oGzau5HWcCF+U44NMema1baKj3lDDhd5xzzyqkf4KvkSsYC9iNlbmJrOr/DLvF8GHkHGDjgtGD7is0+qu2b6WgN7EBiSf+mpJABPucz/ar/8A3rUuXFq9viJtlgCcT5JzE4g80p12kvvdt3Ht3RuBW4NvAHmHHbBxRZQTyAkCkOu6Zlvi5qFD3pIGAVCzwhB49yK0KdaFq26LYd9+ThSPuJyBHFK26rpPFL2dkBfMsAZiBEx7zU26ynzLZWVHmYHG0duy9ziTQJYPYi++9RDd6fZYlv2c5zx//VeU9uB2O7wSJzAaI+wFdXOfrfP/AH/mNbz47rntlm8MHaTIkQao0OlN24qcScn271pbumsFAVtw20SDIj7evvQNjpG/bcsEN/2TDfb1/nXSr2mtfvJ3qaDWdORcoTGJWJKmBP1FMPg67tdlJ8vzCRzjMT9ppaLrKzi5bZTu45xAjgmrLbqWB3RPqY7RXlB3xudXIWbhXV+k2Ll03CkE/wCkwD7x60Drek2dm9otgCJHt7dzRVkBBG6ZJI/PpQvxBrLX7PKsLnnyoxticticxA4pMIyu+2MdGe+5l+naBr7sLZG0Z3OYAHaT6+wo4ulv5T5gIJUTuMQMdh/zS9+pOYUYB+UgbecRHH5o6zqVEsqrjygtBlsTjt9a9lrqgLnQzEyZ1d67bKvahFgAk5EACfcTP5qkdG1BBZbTso/iUSKIsa641w2fCG5pUBjGQPrwOaZ/D3V209y1bZh4byrA42uPft9fekW790C5GSMv/T3orlvGuBgixtBAAY/UkARX1u/rpVllFMQRM4+pgfpWc6YbRVgplXhiO0xBI+vJ96lpdAilmc7pPlE9u0+ppTkyJpQNxWzsxkbAXf5TuAx70b1C2nk8yttcbgTJEdjn2qD6C0QCV2zkbSf8NZDq1rUWtS7IEZW+XdcMkH0Ec9ue2KioXB1oGKpNzV6rqKOpAUKTwYE4pdotQVEksqsSoIMGfQepxQ1mxtgM8OT8ozk9ppFd6Vry6B9wDEm5sIjbMBVE84/WjwZ3s9RioJsTb2eq6ZralmBVuHc/zk4zVlrRWbe7uDmT2isvrfC048JEWH8zKeVM4WeQRn80x14W9Y8l1kZ1A2bZC4jaIHEDuaZk5tdbEDrI2fiewyfuyS8mPNGffPFe9O6i5cFn3h2jaGIWD6d8cildroK5QBRgBWIAk549++Jp1bu2tOhs2SsIpJjPtMwCGLEYqd5GPxuUx477i/W60vqGslv3K+ZyTkgdp5OMYzTP4U6ypV77sRMJ4YA3IoJ2zjcRBB+9ZTaTbYhbxe4xh0mFCnO4j181SsqyTcUeVQBdgxCcg+pK8x6TXWrlTqO5PibzS6hN7eG15lEsVjHmyeYHM4qjW9QXShQLcbgfMfMfqQOTz3FVdE1cggRLcRkHH9az2v1N6+bk2mZUJ2sSBGTAA3ZBg5jNcyF2Uk9nckWZ9QW/1p7t1wL7ETItrC8+sc/k0Rb6iIVbuArZJ5PfI5I/2pa/S7KDfduFLjD5UQjacYnk/bmjvh5FS7DEYBmVOR9xFBVcGzFKGqMq6p8QhgFs29u3+InYAZ9AJP5qHQ3F13NyCX/6lwJuIAEQPT6076vfRVUIEu+IYI8OCPxFQ1ZXT2GAKrv7cSO4H60zWx0dQkcRQnutvrciTbKgmCyCTGOTiPtQ9/ZO62HZ4khSeF5AC949qS6a6WhFLR2xIE/f0+1NlOpGqstatogXyzMKRBPmIJMkT71PGXQm9CdDEMAB3Mrq7V1ANQLRImdwGwzOFYT5l7zHeqLvxEGAPmRiIaMyfaRFan4qvX7lsXJtgKJYKZ2jIBkxPBx9Kw/ULcoZBleMRHvj+/pXajhxuL3sw6/8SuWOxn28CWzjH9K6kzBDkEkepOfvivabiPiGj8TV6bppvbmkbphRuAM+4P8ADgijOidGU3C4ZLZRwYGZ4OF5EHGTzTOxpLalrfgsXADeVoPfdBImIpPrnHFsfOMOW+QA98RgCPeue1+0Tn4mqh/U+nWLe9E33HA+YHJJPccf81kLXWLZuBmUeQkHcJ2wDxOPX8URd1R8UC2xJMDBOecDufTFZv4h6fctX7yOpV/Kdp/74P8AI1THiUsfEZMU0dzr9i6reCCHIiWEEDHBmB37VnrNgi54ZJIYQNv6c9qafC/TbXiWxdI2k+eTED3PpR+u6QnjPesMq21lVHuARjvJimAVbCCUKKGAMQX9Oy3BCjYpA+o715d2g4VRGInP1q/VX5RQeQTP5q3Q9I8QMxaCNsD/AFGeD9vWlW+2HUpmx4xtTKrgBvSpKgZWTniYJx71R1fSSQ4YEyQff3961HT/AIYW+ly4rnyqdq9zA9a7o/wzecC5sDWxyCYMEmSPpSrkBOj1EbEyC21AtJ1q/ZsqjB1MwrZB24Ej1gx+a3Hwr1rxbJLk70BmfrE4obq2nBW3KqdikKDkKBExPJMAfahSrXFXZttsWZPDUehHmaB/2/iKBycjrxOdQG/aaW/1ItticAUrv64XLqsdogiAfb3+tB9F1Wpa61oJ4rgErsYALt77uOcZoLWvfR7vjJB2T5l5JMfT1Nc2dGcj4lFwjjyJmotXktBrt3avooy0EfmTQTdfR23y2R5FKztMd+Cszk5x6Uu6NqEWwtwqJklixyAIUCDyJk4wOKt698RW30wKQjhhlcY78c4qpy8WCkS6YRwLXK+o6k3Arm2Q4keVSVcDuKv0vX2Nrw9iJ5BAIJaZHPmx3PEULrehqbZc3nN9l3TPlnBgCccCstZ090i2Nm0tGT5ZIjk8ZP6UyZUYkrC+EqLM+gadwXRvNuUeYqDuI93nI5+UAV66ratPcKiNsAw0sSZlpPPc4rGdIvK99UcuCTk9uJMewrT9T8FLFzwd0OcySeBtxP17VYiwSYqk3Uo6T16bO0WlJEyAMkE4g/f64oXWaYqLb3g6u8mDbIT2AJiTE/mYrU6b4c0tixbvXj+8G25g+mQI7iMVT8Q/Gdu/bewBk4UkcEcHNQ/5C9CWOH28jMlputtprgFp/KgyHExuz5cggQYH0rwdUc7UsoYgw38h7mJ+uaG0+n09xL7XWyh3eXJYAGRMeXifSor1lf2MgbyyN8wMBQRhR3M5+ma6RzqchMp1V+4h/wCo8mAykzxzyDEn8QabfD3VlvamwLw27Wh8zugEj7ExWEfXEkF5bOW9T3g+sVpNX8QIt7TMhEqq+YLtMEYDepAPPvWOJqhBoifUupavTa91sAxtO4umCoXtPvxWY+PrdhQsOx2kgwZgf4PzWY6Y9x3i2wtAFpaQMZMe/P4o61oFUBrha404YnyiP4o9+M1wVkB5EztBxt43B9PqQLam0zDzbXU9wPMCDwMSIrSWHvXLe8nwbRyGJlyPYdp9ayL3id6hmYD95wBxjHqc8Uf1L4jN1LdtBtLKBB7RjPtT5fqFAAO/MRceIOWYwDqGn2J4Vp2uISSZOfXNWdFtW9yvdfcqgzbOJ9BPcT2NV2LJtKzXQN8blBzhsY7T/tQeg1QtEs6TOIYdqPvUQqUc2Ooq6zqy1+4yKoUnAHHFe03/AGDT93CzmJOJzHyniurrVhQkjm3NFqOr+IbaW/FN+0u244wpI+YEHzEEj2oLqT7tMWQgFCGDAe+ccDPFJLGjiywcbR4yNBOXADAqfaSD+abXrgXTPAAVhAHoJJA+1AooOpJTcTfC3UyNZauPnwiWAjkmf5TTzrOjuay4+quFLZSOf44OBWO6fqDaa44QvC5jgZAz6DNONP1Q3wEJCyVgAxBB9femfGeXMeITkdfaOoxudOuLphcR0DlWZ5/hwcZ/FZ7o73Nzgk+e0ck5GQynPMx+Caf/ALeHUo84EOQORxBHc9veq7NpNUwRm8ODj1K8bQew/NTXKF2RqFUbIe9zPadmCnxAdrHBPcj0+mKt0Wua0XVoII9f1FfSeidAXeNLf0he0p3qzAkAETO7Ez6UL1v/ANMwu++HBcvi0qwnmPyr374HtXQucMCSP/YuQBPNzPfD3U/Dbfubw5G5V+aCYMEgj8+tfRegaFntuiKFkbgTHGR5iOf+az/Tei2dMG8bzuBKohhZA8wLHBgTIFS6p1FtOXuWn2IQFxkGMwB7Etnvu9q42QtZUV+Jhk+oQMnUv6jbYWmc5NttpVDnJ59ueaWXZu2790+LCmAcBZOCpIMnBBqrpHxatmxdusgdrj7WbuIHH07/AHp11XrGk/ZbLgBrpVbm2cEkDDLwcAD7VLaaZa/Mr9BONofmKfh7rR0StbtIWuOATAk+WTxzABpX1fqr3yGuMVJyvbk5/EVZpeuudQdQ+xG8I21jCjkgtHsT9cUt19/cwFlCxEmZJMHHH1JP4p1wozXIrm5L9PxPdXZ1OoCY8qAEt7DuI5+1HazRKLEuxUrDbQJmePoZNLegdRuCZ4SAoE8E5H2Oac376lGDnyqQVPIYzBUj0PEzzT5GZsgQ+JJiQ3GE2L1u4GhmDFNw3PHpiCODwM0xXqi3VgID4cMQRwOJHv8A2rFW9rbSoZTnaG4Kycg/WjrfULqErbbauFLkyTLcfc5zxUn9KGb4qdWP1DqCvf7z6DodDY1touzbBbMArAJwCRPpxQXxbrEu+CEAW2NoAAjyg1k26mChU3dhBgqvJJ9pjP1ph8ROFsW9pMC2CCfpQxYmS1vUucquLrc9+MtSfFIt3P3ZHkUdscfSgOnohZEu+acTOBn/ADvQWiaQyF4d1AXd3mDA+pjNT6TbWXDlgdpExPBIiO2RzTY8XEUJDPkZm/E0N/pIR9lpFNu6YhG5I7sTkHP0ppf6JpLNpxdizk7EBVt0juIzmvnbdRKIi2ndrpJmR6EwF75EGi+m37rC3cuMrKz7TbaS/YSMYBMD1xVPp5K2ajgYwRHvUtJorot2hadMGBlQIxLD7ZNGau3at7S1qz4qCEYLJIUQJjseAapf4m0oJtvauMFHZ8x/YxmlPWOq23JZLbopkqT6HsPUA0uO+jf8xc9d6/iMP2u0rIqWgO8k+UAk7sZLfc0D1fqC3CLFosVLeZtuTB/RYj8Utsa9lQeIwaFJVVEkScSO3rU//cl3MTOxABjBZiADEfQ596qcIb41J4392pZfvOi21QBrm0mY4E4x2NLrOkuht5t3DAE4MeYYM+hP8q1/S7OntlGg6l3t4tf6WxAkkSOTFT6eN3mG3TptIIJysTErzmajjy1anqXyYWYXEBtNbWbiZcSNs8esmpay9vVdzKtxkIIIEgg+UHuZHp35rRaTqumRgbpXdbDbDyGBzP1754rCHaLgIubic7ojJ+tVIbsdTkIK6hTI/wD+Md4YSc55rqvs6plUAAEDuf8APtXUvI/EqFT5grMtwDcVLE+4Jgcn3/nNUa3UutsgwRMCKu0fVo3W9gMgySPbmluuJiO0n+ZqqWW3DxA6M7Q3f3NwLIZzBOY285+9EdF062QzvtZ1MBZmJ5P4mvOm9U8K2yryQN2J7z+vE0d/7U+o3ai2SguEgCMEjn057CnZqNHQkyLuHXekB2QliFZWYlR2Hyg/jvTDQdKs2gLuqV4GUIwCAYzGTmMUt1mt1KlU8J2RNqKyjDACckdzOaXjXtfVCzNC4g4EEz/YfiosjAX4ibGxPpNz4n2MAjh7ZVSY5k8/gUF174oYblWAAp2vmR2O0cBjxPYVhre4M20iCcbTIaM89hk0X1DWI5PkVD/Ft4P27fapFm+YRjJ3Ulqetq9tTcXIDAAMZUt3MQeYpfqdT49jc7OCDGF8swcE8ZEY5qSKBDEsATKY5xFB3bnijwkc5O4rk+vbucTV0+YxQjuVaDXRYexsUq779zLJBAjB7Y/nX1HTdX0l2yHupbRFVVVWAmQMgdzFfNep2hasjwsoQDMZDEd6O1HTLRSzdUtG0FwDO05kGYMwB7Zpiyv/ADEOMv1PdbqN0sqL4bHyT80EwCaKWzbtqGgNcGNweBIyVYRAH9qkNKt3TG48ouwBXghVcHCk/wCrjjAFT6B0FmVzclmENsUKfKR8244k+3oa5xSrZoRseBr4kRV1HVq7MbcqFyQvee0+x+9D6RxcdVMwcjccH6jvWj+MuiJY2sG8xgEEQWEeUmDG6RHA5pda1ViyWF20MMxG7LTtUY7AQSZzXTifmuozJxPEwe5rFv3LVrTJBVSqkk/Wo6a3qNwsPbdWck+dSMzzPtH4qzT3mTcUTeCCVZeQMEFo9qZ6D4hYsni7nyArCQF9vT70Gya61MEblUzus0F23Be20O0BwDG4cwR9Qa1PxD1SzsXeoO0QVB94H9MUDa1l+9da0zHbaffAlomBJjngD71Pr1ud3lkgAxHcUCdi4yAgEQf4xRZ090SFbyYxB5FAW1cWyd5Ch+3PcZP2+9PktD9n/wBbpDCciRggA+k0i6uA6WFUyzDzKqkFDPDHv6z2zRD9ARylm4sVNlyXIJIkEHiQD9jmtjpL5L+M2GVjstlTCkgS49yYxSX4Y0KXbl1dRKMlsso7MQeAfX05FbhrBXTK93eFyCVZd4PvIkgxx7ilyb0TAT5UTPWuqXEDF7dqTMmJY5j7ZPf0NK9d1a46bWKAqDECJ9iPt/KjNV0R2tsSGRhsLoWyeT34knj6VKxpbd21b3WVFxgVZzIgyYkg5aO8U/IBQZMIXbfctt6O1qLDXiGVrMKrgbQwAyIiMc/ekVq/4+8ICSsQsZIJif0/Wtxq9KqaK35OFEqSfwTzSHp2kDswsBVZ0UEWzgAiMSeZOT7UhYHxGYBe4HqbLqoKufEwFIONpwsHv9qJ/wDYL5QPuDkNF1V8w2jA4ySRnIrV9H07aPw01Lae4lsk2wy7mJIEgH/tJP5NX9f6wltQLTIoHysPmgsxAgzuGTnFEBYhyt0DMaPhlyyFdipcXBYk59IIn/mgrvQfCcG+SinCwPmIkRJwBjmtQeqKrKBtLKmZ4IJMfXA9ompdb1PjWmZQreXMY2H0Wf4vb60C1moQd0ZjP2sj+OPaD/euq+z0xmAIUkH1Irq31JOzItotts3WJB7++eT6c0q1urG7BBEYrYdT6tbNt7O0Kw2fIQQ0DO48kgxWT11lTtxk8/ithO9iW4Bejc1ej0Kvp7Yt2P3u1ZPG7tI/1Z9Kd62yumIs3b2XAcpbHlSM+xBxPas7ptfqLKKqFWgDaw5WOI/T6zQjM1xLr3AXZss5+YRjHsZFcriyTfmWXJjXuPPiHz20Wzfba0MVYRMk5kAfWPpSNLi2Wm2WZVwuMEn/AFRz6ia0Sdba4g8ayGVkCWlA4AjcfwKB6bojdu+J4JIuQ1tQYDCcH3WPShyI00KopNrBtfoLrWrzm2UJAgiI3AboxwSCM/TvXnwx04XAovlQoG0GQCSe/vHf7UT1dHF0HL21KlgpwOyqvrkDNDXNK9u5bFxF8M79qhgWA7En1q+OilSTd2DGV3pNvwLl1pG24UXc3l2hQZ/U/wAqzY6GoAuW98LlnmMHiJiZzxWvt22OnFpQPOXAzIhk2yY7jM/Sk2k+FbzFELqp+UrMiRxEfN5TnI5ohqB90PBdCv6RHZ07SFDE2s4ZvlE+8T9BQ+rW3HluGZI2iYG3v7zn6VsrGhsE27AZCUYl3YdhmAAZA4GSftTo6K3aUgGyo2EtIBIhi3HcZrLlUbicCWoTKdIuX7eiayGMP5ypG4bHxIB9SZPv9Kvs9PNu0wZmJA83hmZPAJzgZ9/pT6/ctDct5wHtkloAyTIBBjasYP8AzSy91k+VUVblowQNmZZtxUsDzxn9Kk7WTruXVbUWdj/f3iG41wfvLjsAwB82Tggcn19vQ1Z0np9jVXLim5tfeGQMdoKgeYTwP60x1/xZa23bb2gweJC4jkrB5mT+nvQnQbto2WD/ADHaJI8wEEKV/hj5ZJFVDsMfVRFUXs3Lh0m5pbhG+03iJBVHEqzCYUeggTXmn+HNRftFkKoA5XaGk4AJIIP3zQurvhHB2h2LGWxEA4iOcETVum1l5tO6KxCSW2wcHAmefaZ4+tDkwAJ7gBXlV6jTom5C4A8S5uCEmATGZYiSSN0ZOKp6mA1wFpJaDAiTJn6ZNXab4dKo14BjMBpndk9s8ESDzQOuXzwQQdo+owIrDZNRuxL16nvbyCCRG4GIJJWZOZxM0CybLhuYjzbgZJiIwe5kzQb32Rtg2GeDPmJJ7/Q/0pt4Q8VPEYw0ndO1VIHy9+R3PrRZfdFDALuWWLFvY77iSYAE7dmRgiM/QUz1NxL0IHsIyTAXbDQAJJPJMA1DqOt0he14KvuHmKzhvMvzf6iYIwe9Ltd0wX2nTg2oCk7xO4cDaTBwQRS8DYuIuYfGjF97Xvc3eL8uVI7yO47wDGe2KM0fVC6eDaAKjJEgYAiSDk95o3qOmt+GHYnxCgBVVA3+TDAZgCJx6170foNseIb1t1QqDbYE8kzHscimLACIHF2Yw6ky+BYJICkJu5IgjPvWVuqNNuCM6Kw8vIO0yvJHseaf9YU7bdogeHKryZ29s+sCiLnSS2y2UDQYIDbwySQWmTt9SDQDD5jsfNTI6DrV24TbYk7VxJ3ZwDB5kkzRmnteKwF62NtsfOJnGRHrjsaf6PSIlzKeKBzCGRwSVGDAGOKa37tlAsi4E3ggIpyW/hMzMT9DTc7/ABJnuZ020S4LjI+0AbiULALBABEYgzQGpuWvEuqhWRIGT7HA59RmnXU9UW3+FuRIJ2zliM8AT/qxWN6W2+425ScMWxxjufqBRXowjZjddCAACHmBy5Hb0Biur2905QY8c4jhZHHY+ldS7+YPb+YR1uzstKxthA7hkI4ZfWOxrJ2QXuAD1/nTv4o6m16zbRI22zjnvHcmkHR7j+KogYYST9asi0plbufQumdNPnNwLAMKAC3aJb6xxTP4aRNgs3EAtksVEE+YgyB7Rn/Mpet64ureASrxJhvKRPIzxnmrOh9fCpFxrxuknaqidpAjd6QIArkCv4EJ4dxzotbaV7nieIzbm8MRAAWI3eg3DAFZ83Gsi3cVgSANhHK4giCPTGMVat3cpJV2G8lyDBOc+0SSZodLLMiowBUHavm4RRgN6EQST3oMAw34kjYJoyeh0t+/uZnaLc7ZIjC4O+fKAeRzS/8AZmLXC6lmdQFYxCsBHp5V4jPHrTe2GXyFNqKwO0xgRhvcRk5pnqLVtrBLuUN0Y3EQxPmbIHyjbGO7AUi5eOvEuqB93FelS4bVlHPm3uJU9vaORM0wt6wqoYPuZVYbjMiYHbOI/WgtHrEYWNzFP+oFjsQSq5PAjM0Rf6wwGBAjZExuGWlR6AGCfWKo3RE2Q8aaJF0fhA3wBtDRkeaWkGPvie04q7S3UN0M3meD5CSY25HMf52zVt/UeNbtNbXcviIhWZLQ0kdvpFVdT07nzon7wsNqkQyjM7gfpz9TQb4ruJqrJjI61jPiMslSu+Gkk/6sAmAZP470D0jp6KTcuXpBWbaoCqseFnuDIJI+hmgLvV2tIA6QZ8wP8UmOTMAT27VaOpFm22QLm0eYKCQIwcDtj9TWVWAI+Y+TIDRGpZ1boO5/CQWjbdwXYEDzDEhuYgx70xPw5ZtkC7dggkbFz5ZMSexgfilWo6o4uDarkCN6ERBwOM4n2p9a3By+4xOXAHl3eWOAWP6g/Sm5FdGSc8v1RL1Dpzae2LhKNLlUKtAVSZAGMEjkiqV17MrQgXJaY5B8rAH05MfStNrb1g+Q7nQDaFIjP8Rj1E/oTS7pvSLewQXgfNI9jIgnAyc/WjYPckNGRfWmzbUI7vBG4EQDIJgHk84oDV2g7NzAWM94FNtM9i2Vcq7owxAIAYiOe5HH2pfeu7iTEAkiD+INMpJlcZGwIJpujoy7l3O4QlVGRPbcZkZg/ar+jtcLC61vdC47qpmAW+xir/hu6Fkq4QbM5AmDyD3+nejOi6oWy+fIDJ9wJiB3oFiIFogiWNpw+y4bcEvtlVwIJwAM+n1zV2k0tvxBv1JYxEFWGTkfQATRGpa6bdu4pJs+KkbwAwYOJ4kEbsVY622hvNv2um/12j0EZHvQ/iIQOxKOoPatBrbHedv7uRlZABA/sBmqhry7WgybgSrEqRuGBCj8EmkT9dNxwdviqIG4iJIMieIzET3qy9rhKlVUOGwVYkneJAI4K57cQawViK6mWrh3xBdRTZIBKgggHkjMTirV6vpkO+yhtsBMiDuEgEBZEf4aRdX1asUU7pCicGZA9qCuW5K27TOgZfOWyI7AD7QaJXezLE/iMl+KgXeEB3/OoaBPrIzn+lMbXV911d3yMUEhj5SIgLHPNZgdDa3et+dTGfKJH0zgwYmfetR8P6Z4F02JEOpYYyVkMgHMAYPoaoSB1OdgBuQuXFF99slAT5iD2/0kSZzk1mdFeC3rqjducQp/hPfPrj6VpdTosWz5gLnAWQx9we5rP6PSTdvMx2+EJHvmM/YmsrDcqo6MPtay1HC//GuoU6K72tuR7Kv9a6l4iU1/onnW9Bct27du5AYSWIJMxJBP1pN0exNw5iRz7jI/WtB1gxbJuOgdlJgMT6jknMzWe6ZqWtsjoQSCcc9vT81Vfsi3qavSOkOBbRii4YTkSpK9u4NLL+kcm0bdsyZOCZAGdoHbCzV731YNttm2AN3fkkGPf1znNCt8VXlLWlXapAHHJHJ+pJip4wfEVze6kjY+a4pe0WYRJlGM+vI4J4NNNLfKMqgi5cW2zOVnJI8o9T8wH61k9ddM5nk47DtTPpLgW7htKzssDeV7FkhQOTwfxT8dbi0QYdZ6ZeLszPxAAmd+cjOYjEUf1G6SgtuHZp+Uvz3AiJHlI45oI9Rvhdh8qMzGWSGEna0GMCTwKu0nQywLnVAqY27TudlMYz8rT6+lR473AeVUZ5aRbK2RcVSPNIJkJNyT7kgSPrRa65na2ZaJDBljG4HcfNVml0oW5YR1LlVnaTmSx7jFd1DQG47rZBCnBxxg/gc1rEo6k/0Eq1XhxbFskr43HExiJ9ZHNFfD673J1AUAmEHzHGSZ7n+GM0utt4VnTi4DHiEsBzEU5S9dRlAXwyGIXy7zJ5J+3b6UGaorJ7Yk+KLyFBZkbQRDR3xk955JNI+laA23W4txc8bjBzhiD6xwO8im/WOn+H4YG8zcyXWJ7iOM0v1nTxcvC4hIUQTvIBZuDAnA3Y/WnU0KJhNeJtrGis3GLKE3hiwGYOwiHLRG7296L6nrGCQdi+IJO37jdjJ4H/NZC3uM7MWzkBZIBEc+h7ff6UVc62Qp8UQ+yAeIgYmIngiPzUOJMmCbswAdKvBg0+UvALDzbTwwHYHv/wCVPL+ktoBLE4CwDk+SQWznMc5rPpevteATcQZ5+UFp5nAAjE8Vfq7X7ou3ilwIJIJXd8oCngjsMyfxVf3jBqPcs6dpvHwLu1VSST2YfNwfeRNUdYuvbuWlBBUDPox7n39a7pqhm2W1ZLTDa5eJ3zugER22jOYmodeP7wKojaB98R/SnVQDqHF3JdM6V+0OqoWVmPJOAATJA+1Nb/QjZvLZuXGdWHaBMk8+8j1pbpupKqeHLC4skEAAgFiY3E8EEY9Saa7C21ySSeTM5Hb+v3pCT5jBDcX9UsXy8IP3drzsJ+QfOY9ZJH1ma2XTtYtvzN5wC2eSC0FQB3wCD/8ArSo6x2tvtI8x2kMF3dxIzkR7dqE0aXzatsoeIG4pzKk8+ggHP29K16kgNR7aMrFtbCu3mBKDbPJ3DtHPekOo0l24t24SCon5FxAlRA7DysJ54ptf6xYCssMSBCkt8s4aDM9zxVt7qO+04KXFLAIN0xGZJJHJJP6Uq7EwZeXzMk+rVdUrNlQTP/xI/rTw6xbpR7aKG+XJVfNjvgxntxSTV2R+23FMbQGOeK1+s6PbuM373bJBImQAOY9Mfypnodx3BJ1Lv2C6wCnyQ0ttjYe+YMkcRIFQbp3h7y+oaC4aFgQMYAzwPpQi69gWVztXiTjERmO3b1ofUa61JU7SBAQA8gGc/XjNA3WjImC9d1g8UIhdokyceh7dskzSDShg+pJJA2cAxye8c8U416oALjlURsCIHA/NLr+oUowUkFgQCM/mRTAn4jq5Gppej6C2bKFyNxGZE966s5ptSwRRPAA+aupCGgLQS9e8SwPMHAJCmOBzEdomPtS/oeitm4NwOZjbzMGP1imN/Qmxb8MxIEmDOTnn70L0nqPgEvAnIBImPX9Jq5+3UtdLcZ6ot5wUyF2if+2Bnt9c1FemlLQa4Fa4WlVX+Fc+aP4pGfaB9o2bu62wJARiN0A7eckL9zx60fe6eiWwTc8S5t94MllXPYQePQVMDVRO13BbaeGpdlDyGVAI9Zlp4IEx9BWm6E6LbVlUK7kE7jKuAOQTkcxWat6ndaazsJxulcg8CPecihLWpOAxIKCFXbIjtj1wO/YVuIuKe7mj6kup1rt4aoLXlkk7gCMkKAAeee9M7fQdPaQqsliAwMS0gSSD/wBxIoL4f6+VVFGFyyggSTwfsKvv6264ZW2shwrBogmYGIjAP4rUZg1GK7t4JqXAUg+GIHcdyM88/pVvR3cXby+V23HaCSoMBe4njcT7xQTWybj7vmXwxDCSSBkSO/vNDdMuDx7gGIuA57iI7ZzAFLx7lyTZh2vKi9pkPl+eeT8oYTz3MH70z0gVAIusRPLRgscARkDj8+1Z7rmti5Ze3PlRoM5IP175iopqLYsiGZrgMsCcLnEd5n04pWToiISPM8+L9bcDoGMlTuCkdyOTGD/zSbfctFlu7Q0hgScx6fpMUw68xZE2oFE+RpmRAyD6TxPY15c6E+oZwzXCweJif4ZE+/eq2FUcoK+JRp/iN7G4pbBU+WDxMc+s4B9OapTWKzw6JuIMszEydvoBgTkVpND8N2FI8Utv8wZccjjnM4xHrRuq0tkJKWU3k4JC+UCCYH37+lL9RPAm48dzFXtarF2lwZACrABHv96YaTWXWZUVLxszJHo23JIGIBY/kVpbKaa4QGtWyGy77czJM+szifQ0r0r/ALy5s2hDcJmY+WF44CyCMe1HkCOpMEXcpu6tWBRbR3uTuMZAiBIJ7HvPaqbqbnut2VVH3M/2NPLttFUkHcW+bBBBMyAck8genNINHclL2BiMjv8AX1/pWSpVCLjPomwoVa0HYhgGbjjgfjmmXWNI5t218IJaXzBkecntwPr+KT9M05K5Y7GzHZSBnHvAo9nxBafTP+dqW6MXn76g2pbKkgwIjPf+lV6fU3DYCByssTnMg5/nx9TU9SpiPb7n/MRUPE2qoVSRHt/zzQA8RWFE/mCDQsxMtEDn9KbtqmKbWdiO0n/I4pVY01wkKVhQMl2/kCf8ii2KBY3bmiMDFE0DqJoGhFiOP2ndLGVMyc8+/wBqZ3uoKqncSsjBPOccUm6S6eM5f/Tj801ZdO/LT9jx/WmYAnco/wB0H1fUQRHzCOZzj17UHd1LtO0ELzu9cdqbWNKh2oIcAzkRz64zVuvsMsbUBjsI/r+KYMo1FsDUzJ0jeV2YkzhWH244HamqaNnMHC8QP5xRKWVYAm2dx7kYU1ICJ/meD/WnZ7jEipNNCgEHcfx/aupS3S1Y7mUknPzE/wD2rqSh8mChKus3LqSGthQVBiTM1R8OWyxZrgAUQwn6kn/PamvXSzJvuEF5AaOJihumWm2Nt7rP0IJiPxTk+zcvVRtrdOyESp2NtggZYQ3AntFRPUiylFC23VgA0ZgKImZmR/mKtvWFC2pfcWYR2iQePvmr7PTwJUH0ORE+snM1z0BF51BtBYJuI1xwHTzErgHMkemMEUTqbFmbpkhUCMs53fMcn6gCaPK28+VGc9uB7R9IoXp+nW/b3Pw8jB5G4x9e34FblcQ5BuIrGm3EuuTcwBnGTjmCec8cUzXQW/DAA27jME4BUEGPTj9abaK0gwNsDH+/15qepvqAMyOBAz+tAs3UUsp3UUaK8Rc1G8gBok+mK803TAobYPEJYSSYEDED6ZzNR02pAuXJEkkRKzgj8Tmrv2n0BweQf5fc01MYzWG1LNT0ku/ibBtCRtPY+3r2rgpUKAFG2SQB688TFeftaggFp7gE+nt7UF1jqLKjkclf9v60ApJqLbMYxv6ZWCypPh8E4xA/2qdmRuKjYW8xkxJyP8+tK16sWknA+nHoP6VF+pmZDgn0j/Io/TIg4GNgHmZUCOeT/nvVdxxEz2zJ7/2xSv8Abd2GmfrH5qD6vy8gAcNyZ+vetwMBWMXZBBwM/Sfp+apa6IJVBMe35oR5YyXJ9jx2HrFTBicxBzH88d6xFdQVU81eq4k5nif6R9aG1CMATtCyOe+SJxUX1DrwsnMGf5z9agbjGfEUr2GZphcdbBhdm5tUZwPf3qb3Q+AV/PIpTevBVBImDQzalFhmGJjP9qb6e4zJ7iY3vFUZRJGSfWSBOauS+6glAPq35GO00P8AtquQycjkcY45qFzqnmiJaeefzSFbgyizJ6l2cCTke+AT/hHNAX1bJ8SSIgAGMcSfpR2qubUlgq7jHGPp6il128gPlBIiD2yeKsghVai3R72uEgiT5cdp9+1Ozp3SWlSIgknM/wAqWDUspb5VE8zULl1jJZifvjGZg98mrMhJ1HIJmm0mpVEMbZORJyfoZ/SqT1YN8pYYjJ+396y9tJMknb25irDeY8BfuIqX0BE+lNQmpBhhcDMMR/t71W2qBOZMEYkUj06gDBiJ/wBwDwa5rrOD5D7DvQ+juAJH9zUrJyw9q9pKLTnOB7QDXVvpxuEN+ItSAm1Svzng0f0W+AIBk7V4z6k/zpZ1iwJ80E+sc0dodPbRCUG0d4/8RB/NZq4VM32w63fWCh5QjbjleP04/FX+PaXkT/k0ta7GxgAdp2n0g8+5zBNFuqsskGe/p9hUGAETUKGvkQIK8Acc85qq3dUeW0PSD+n4obTWgnZZ4me/05mo+aTOfYHEf+PrmhxHUFDwYzXKrDET29O/FeLbJmXOOcD7fT0pQjMJYJ9YJ9j3PeauFyRLqpMbQeP+eKPCopBE9QJ41yTnGJzx6fWrrt5JEISMnmSM/wCZobp1gF8Mq7f4mHt6gSRJqu7cUupDznAiB9h3o6upRtmT/brYI8h3HjEDHr3q+624NuhMZz74/kKEa+WUkbpPYiIj6/elmj1xLEHEcCMH70/G+oNeI2VwSVC/c/aMfmr1eZgKM8e47fekTXHbzAhYwY+ufrVt3TuFnceO8iff24/WtxvzN35jEsPlYEwMQMD9KGdFHGDAOKXJrbgUAkgk5ngZ4Brt7FScyTTcI9RhuBO4+WDEcGDzA+1C6vX5JEjPfE/0pWmnuOT3UcHifpRTaXcFyVMCQx+xg04RR2ZqAllvzgecwcwDj7+30qu9rSGgDjkmf07UX4VqR5TPHHHfkY9K8ZU2lRJPfJwfp3ogrBzW56+p3BgI2wGmJMj/AGilq2FMbjAnCkc470etrZCgkjbtM/ionRvBQseJHPoQKwIEoxGjLHYhMGMAeWOJ/FV6tXWGG48ZMRE+lVv4o5AjbmB/bivfGWdrrLCJA+/r6UoFbgYjsTtjtktjGI4/pxXt/QuQY2iOI7/Wj711QuIEDt6/1qq7qV5E5Gfb8Znitz+BJ8/iKrHSGbLEd/8AJNFHRGIklRzPeeB71fbYqA24mf8AIg8Vde1W2I/n/maP1Wm+oYBdthFO4wpInBgH+31oLVlQIZWbcZG3iD2HrT61qVYAAzGfxxUrrQcKPuBP+8HvRDmEMYrs6B2UGNg7KauXRXAOZEwY9Pr2om7rmAJKyAfm+vpVOkbeZAMd+0j+9KXPcXmZBulrOBj/AMj/AHrqceJb/wBA+5rqnzaHfzFvWDkfSjelOdiiTlln38y11dWyfaJSRQ+aO3p+aMsDyn/xFe11AeZA9mCas4U99rZ/+NE9Lzbk8+tdXUP0xIT01RJECM/zqkc/Q11dSDqN+gQW0cOe8N/OqUabqz/oFdXVUdRjDdV8o9waz+oUbrmO/wDaurqbB902L7pDTsSwEmN39Ka9NyzTnJ5+tdXUuaK8s1I8k/8AcP1Oar0SjxEwO/8AOurqA6ijqHa9AFgAAegpVqkBNqQPm/oa6uo4uoVk9o3MIxt4/NGWhg/WurqZ/thbqC6v5vvVeoYxcyeP711dQWVb7BBLZwP/AC/vUej5JJyd3Jr2uon7TE/SZ7qR+8H/AJH+dWaAfz/+xrq6s3Ux6l3cfShtMxZoOR75rq6qGPKOkDn/AMqP1TnxSJMeH/aurqXJ90ZupSD5yO3P3o3TDKe8z717XVPJ9skep5dQScCurq6owCf/2Q=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10" name="AutoShape 10" descr="data:image/jpeg;base64,/9j/4AAQSkZJRgABAQAAAQABAAD/2wCEAAkGBxQTEhQTExQUFhUXGB8aGBgYGSIeHxsdHR0gHB4fHB0hHyggHR0lHxsbITEkJSkrLi4uHh8zODMsNygtLisBCgoKDg0OGxAQGzQmICQ0NDQvLCw0LDQsLywsLCwsLCw0NCwsLCwsLywsLCwsLCwsLCwsLCwsLCwsLCwsLCwsLP/AABEIAMIBAwMBIgACEQEDEQH/xAAbAAACAwEBAQAAAAAAAAAAAAAEBQIDBgABB//EADwQAAIBAwMCBAUBBwMDBAMAAAECEQADIQQSMQVBEyJRYQYycYGRoRQjQrHB0fBS4fEzYnIHFZLCY4Li/8QAGQEAAwEBAQAAAAAAAAAAAAAAAQIDAAQF/8QALBEAAgICAgEDAwMEAwAAAAAAAQIAEQMhEjFBBCJREzJhQnGBkaHR8BSx4f/aAAwDAQACEQMRAD8A+WIScD61G2DOK64jIAZgsJkHtULbVOriATTdPtW48yO0Z3LkfdefuDTHqWoS81rwx5o2wBAAGYj80T0FnOkDZVcjfGMYJ/AFH9M0y2kEZJyW7ma8XK9ZCWGx1OjBjOXVxTcF+3fS6FhEnAzIj0rU2/jyzp18yvcfuqf1JoK+1I9VaXeCABJz9akrJkYFh18Tof0lVxMfaj4+1OqItadFslztWTLT2EnAJOKS6DUrpjct61FfV/tGwm6pYhGQ+aSfkmPcA0k1Fq74w2I6jfCtHeeQfrmvpGq0g3tdvfvLzfM7ATHYCBAA4r0DnxemWwNmST0xc6nzLVuEuMjfMrbfaQYn6V7c6cSbZPDHAHMHHHf1rda3SWrshlE9j3FZvp77dSUcKSg/EHBHpU09SGBIHUs+AjRjbpXwEHCm9c2n/Svb6mrus/Bh09h2sMzf6vXaQQfqO9MdP1KKY2esZjsa4R6nIx90o/pcZWhMH0np/iWhabcCTMg/gRMVL4t+Ev2WxYvKwZXYruBnd3wIwBETJntX0vp3wyuzNt0R3L70UMSjAwgiSFyO3Y0RovhTTG1ds6h95YkW94ZNgIEQDwQZr1fT4HUlj5/tPH4MDU+EJdYYHythh65n+dfZP/S3pngWH1F0QHI2Tz5Zz95/Sk3S/ghLOqUtcS9b5Tb/ABN6Ee3PvivpVro7XIDwtsDCj/MVJw5ycUGxMAbmf630hbtxr73IS4BsXCxPM+p5/NT6b0s2tz7Q4+oGDz395raarTIybGA2jj2jiKBu9a06EWt6kxAUZ9oP+9Uy+hxu3NzMcNmzPmHxZYRLlraJFwysZjscjFQTShxBEz2rf3NPbut4jIXRBtXak4OCFjsPaqek9MC3XdbThSfIWQyo7iDA+9eUPQZM9NjFLf8AP7yb4N0I60HS7Y0qWHCsu2GB45k/rWO6j8DotwuCPD/hVUJb6DEZ9ZrU2mXTqFO5QSckfp3onT6xLreRrpEcQVB+hIE/Y17iqjAY2GxL66leg6ZaW1sXShVYDcpC57+YyZzSnrfRPK9qzY2C4hB8O5sEzjA8pOTM9op/rdbasLuuNEerExP35rGD45Y3nW3YuG0sCQhmTPPpPvVnyBRQj8YFp+h3bbOX063thk3R6ghiTME+hjkzijNfbXVaZSlu35sWwlkfNBgbnK4wZhe1Uar4vs3FknVDMGIP6CqLXSEd7V4vf8MgststtYnsxjgETXKcmNIy4ixoQXT/AA+zBbmrtO1oIMKLaDceAAD5h9TSz4oe2UW2LQtXNpVBb2rzA823nE06v9aRna1DqbcAJJbMcsx/7cCl2lB/aHZEsMboIm6zEwAMcQBg8epmiTS6jMgRd9wPQ/CN+3eMJYbaRtt3juB3DmcY5/SlWu0r2rtwOoUhiGC5AM9j3HpW31764tsVtOJ8qNBMgcew9eaQ9c6RrHKi4qmWId0HMSZgSfapAk+01OV+u5n9JfuNCDHoxnj39hRl7r6WXa1ZuC8oPlYCJkCeffHvQPWFW1YZRdZr2/5flGwjOOSZ9aF6f0prU+VipCsxKmJOYmMQaJWlNwriB00NvdU1JYkNt9oOK6lmp1tzcdpxXVAJknX/AMbH8TO3TuRR3Wfwc/3qGl0juwVVJJMVaLdG9M1xstPKnkf1+td/MganHyIGpt9D0MjSNaRiG2mdpgMSOD6if5UDb6ljOD3B7Vf0jrgVtzIdpEET+sd6I6r8NJctLds4LScHkd5HNeZlYOaMf0mc4yb8xdc6hPem/R9IpUXXAJPyg9u01ibi7TG7dWi0PVgLKDuBB/WpPh4raz2EzBjuaH9pVXUmI3Codb6oskg9qyPUOqTQaFrhADAE9m9OJntkignpmcbmyZ1SNbPUiW+9HpplutcZI8Tt7x2/Sk/WOhXtNbS6zIQ5gbWmMTn7VT0rXm2QZqz4Sg9smmZX7hL9SieQRiiuj6l711UXkmM4/WmWi8LUsN9tSxIzGTn25r6Bo+mIFLWrCIqZ3ARP9TWxY1YXUj6jM2Mgd3NRpOoWVtqA6gKAIJzjHai7eqVhKeYe3+9ZFrgwO/sP5+grT9NXZaBY+/0Fdvp/VtkycK0B3OINcq6qxCnatst23Dd/aszf1TscMbRBH/TG0e4IJIp71nUHDLlCvzDImcf1/FIrUu0KoJaMnsBXH6/Jn5+xq/H+7kXchqhyrp7ig3C7N6FyeP0onpt21BVE2CcwB5sRmknWNG1gkoRDGdwAOe/rFDdD1Dm4qqIJbPv6/wApqKeudG4ZfuGuu4jM3Ka+492VtWQiqFElhgA8bfU4ol7Lkr++gDLAASfv2H2rzU6xVYKoBf6cD3NK21rXL4wQgO0soyfYn0mvUbMmM0TZluQGruMNXq02sAyORmDmO9CdQ6v4Fgu7DcRgcfSr3e3atliTK8+/19qzPTgNVeN2+u5ApKW4Mx/rgduwpyxJ/wASi9WYR0DV2hpbusuXPEuAMzbv4ImFUHiY570H8Nlgm9h5rsu0nJZoIAHoogUd8PdFt3NO9y8s2nLFbecqCYNyMs2OKaaTR6c202KyA527zuAE+8jjtQyYmZAGIFSeRSwmI+JOj3l1G9AASdxXgOMTPo0Cp/E3xGtsgLzEVrT0q07NvLNBEb3Jj25k+tYr4u+H1e8wS0+1VBNycAmfXkAAfmvPy4A++x/eVweoOM/NynS65Tprl27EtxjsCOD7n+VW/BuqujT2Sxa2z3HhyOEhoieZ/pSjUWTcDWb5Nq6oGzau5HWcCF+U44NMema1baKj3lDDhd5xzzyqkf4KvkSsYC9iNlbmJrOr/DLvF8GHkHGDjgtGD7is0+qu2b6WgN7EBiSf+mpJABPucz/ar/8A3rUuXFq9viJtlgCcT5JzE4g80p12kvvdt3Ht3RuBW4NvAHmHHbBxRZQTyAkCkOu6Zlvi5qFD3pIGAVCzwhB49yK0KdaFq26LYd9+ThSPuJyBHFK26rpPFL2dkBfMsAZiBEx7zU26ynzLZWVHmYHG0duy9ziTQJYPYi++9RDd6fZYlv2c5zx//VeU9uB2O7wSJzAaI+wFdXOfrfP/AH/mNbz47rntlm8MHaTIkQao0OlN24qcScn271pbumsFAVtw20SDIj7evvQNjpG/bcsEN/2TDfb1/nXSr2mtfvJ3qaDWdORcoTGJWJKmBP1FMPg67tdlJ8vzCRzjMT9ppaLrKzi5bZTu45xAjgmrLbqWB3RPqY7RXlB3xudXIWbhXV+k2Ll03CkE/wCkwD7x60Drek2dm9otgCJHt7dzRVkBBG6ZJI/PpQvxBrLX7PKsLnnyoxticticxA4pMIyu+2MdGe+5l+naBr7sLZG0Z3OYAHaT6+wo4ulv5T5gIJUTuMQMdh/zS9+pOYUYB+UgbecRHH5o6zqVEsqrjygtBlsTjt9a9lrqgLnQzEyZ1d67bKvahFgAk5EACfcTP5qkdG1BBZbTso/iUSKIsa641w2fCG5pUBjGQPrwOaZ/D3V209y1bZh4byrA42uPft9fekW790C5GSMv/T3orlvGuBgixtBAAY/UkARX1u/rpVllFMQRM4+pgfpWc6YbRVgplXhiO0xBI+vJ96lpdAilmc7pPlE9u0+ppTkyJpQNxWzsxkbAXf5TuAx70b1C2nk8yttcbgTJEdjn2qD6C0QCV2zkbSf8NZDq1rUWtS7IEZW+XdcMkH0Ec9ue2KioXB1oGKpNzV6rqKOpAUKTwYE4pdotQVEksqsSoIMGfQepxQ1mxtgM8OT8ozk9ppFd6Vry6B9wDEm5sIjbMBVE84/WjwZ3s9RioJsTb2eq6ZralmBVuHc/zk4zVlrRWbe7uDmT2isvrfC048JEWH8zKeVM4WeQRn80x14W9Y8l1kZ1A2bZC4jaIHEDuaZk5tdbEDrI2fiewyfuyS8mPNGffPFe9O6i5cFn3h2jaGIWD6d8cildroK5QBRgBWIAk549++Jp1bu2tOhs2SsIpJjPtMwCGLEYqd5GPxuUx477i/W60vqGslv3K+ZyTkgdp5OMYzTP4U6ypV77sRMJ4YA3IoJ2zjcRBB+9ZTaTbYhbxe4xh0mFCnO4j181SsqyTcUeVQBdgxCcg+pK8x6TXWrlTqO5PibzS6hN7eG15lEsVjHmyeYHM4qjW9QXShQLcbgfMfMfqQOTz3FVdE1cggRLcRkHH9az2v1N6+bk2mZUJ2sSBGTAA3ZBg5jNcyF2Uk9nckWZ9QW/1p7t1wL7ETItrC8+sc/k0Rb6iIVbuArZJ5PfI5I/2pa/S7KDfduFLjD5UQjacYnk/bmjvh5FS7DEYBmVOR9xFBVcGzFKGqMq6p8QhgFs29u3+InYAZ9AJP5qHQ3F13NyCX/6lwJuIAEQPT6076vfRVUIEu+IYI8OCPxFQ1ZXT2GAKrv7cSO4H60zWx0dQkcRQnutvrciTbKgmCyCTGOTiPtQ9/ZO62HZ4khSeF5AC949qS6a6WhFLR2xIE/f0+1NlOpGqstatogXyzMKRBPmIJMkT71PGXQm9CdDEMAB3Mrq7V1ANQLRImdwGwzOFYT5l7zHeqLvxEGAPmRiIaMyfaRFan4qvX7lsXJtgKJYKZ2jIBkxPBx9Kw/ULcoZBleMRHvj+/pXajhxuL3sw6/8SuWOxn28CWzjH9K6kzBDkEkepOfvivabiPiGj8TV6bppvbmkbphRuAM+4P8ADgijOidGU3C4ZLZRwYGZ4OF5EHGTzTOxpLalrfgsXADeVoPfdBImIpPrnHFsfOMOW+QA98RgCPeue1+0Tn4mqh/U+nWLe9E33HA+YHJJPccf81kLXWLZuBmUeQkHcJ2wDxOPX8URd1R8UC2xJMDBOecDufTFZv4h6fctX7yOpV/Kdp/74P8AI1THiUsfEZMU0dzr9i6reCCHIiWEEDHBmB37VnrNgi54ZJIYQNv6c9qafC/TbXiWxdI2k+eTED3PpR+u6QnjPesMq21lVHuARjvJimAVbCCUKKGAMQX9Oy3BCjYpA+o715d2g4VRGInP1q/VX5RQeQTP5q3Q9I8QMxaCNsD/AFGeD9vWlW+2HUpmx4xtTKrgBvSpKgZWTniYJx71R1fSSQ4YEyQff3961HT/AIYW+ly4rnyqdq9zA9a7o/wzecC5sDWxyCYMEmSPpSrkBOj1EbEyC21AtJ1q/ZsqjB1MwrZB24Ej1gx+a3Hwr1rxbJLk70BmfrE4obq2nBW3KqdikKDkKBExPJMAfahSrXFXZttsWZPDUehHmaB/2/iKBycjrxOdQG/aaW/1ItticAUrv64XLqsdogiAfb3+tB9F1Wpa61oJ4rgErsYALt77uOcZoLWvfR7vjJB2T5l5JMfT1Nc2dGcj4lFwjjyJmotXktBrt3avooy0EfmTQTdfR23y2R5FKztMd+Cszk5x6Uu6NqEWwtwqJklixyAIUCDyJk4wOKt698RW30wKQjhhlcY78c4qpy8WCkS6YRwLXK+o6k3Arm2Q4keVSVcDuKv0vX2Nrw9iJ5BAIJaZHPmx3PEULrehqbZc3nN9l3TPlnBgCccCstZ090i2Nm0tGT5ZIjk8ZP6UyZUYkrC+EqLM+gadwXRvNuUeYqDuI93nI5+UAV66ratPcKiNsAw0sSZlpPPc4rGdIvK99UcuCTk9uJMewrT9T8FLFzwd0OcySeBtxP17VYiwSYqk3Uo6T16bO0WlJEyAMkE4g/f64oXWaYqLb3g6u8mDbIT2AJiTE/mYrU6b4c0tixbvXj+8G25g+mQI7iMVT8Q/Gdu/bewBk4UkcEcHNQ/5C9CWOH28jMlputtprgFp/KgyHExuz5cggQYH0rwdUc7UsoYgw38h7mJ+uaG0+n09xL7XWyh3eXJYAGRMeXifSor1lf2MgbyyN8wMBQRhR3M5+ma6RzqchMp1V+4h/wCo8mAykzxzyDEn8QabfD3VlvamwLw27Wh8zugEj7ExWEfXEkF5bOW9T3g+sVpNX8QIt7TMhEqq+YLtMEYDepAPPvWOJqhBoifUupavTa91sAxtO4umCoXtPvxWY+PrdhQsOx2kgwZgf4PzWY6Y9x3i2wtAFpaQMZMe/P4o61oFUBrha404YnyiP4o9+M1wVkB5EztBxt43B9PqQLam0zDzbXU9wPMCDwMSIrSWHvXLe8nwbRyGJlyPYdp9ayL3id6hmYD95wBxjHqc8Uf1L4jN1LdtBtLKBB7RjPtT5fqFAAO/MRceIOWYwDqGn2J4Vp2uISSZOfXNWdFtW9yvdfcqgzbOJ9BPcT2NV2LJtKzXQN8blBzhsY7T/tQeg1QtEs6TOIYdqPvUQqUc2Ooq6zqy1+4yKoUnAHHFe03/AGDT93CzmJOJzHyniurrVhQkjm3NFqOr+IbaW/FN+0u244wpI+YEHzEEj2oLqT7tMWQgFCGDAe+ccDPFJLGjiywcbR4yNBOXADAqfaSD+abXrgXTPAAVhAHoJJA+1AooOpJTcTfC3UyNZauPnwiWAjkmf5TTzrOjuay4+quFLZSOf44OBWO6fqDaa44QvC5jgZAz6DNONP1Q3wEJCyVgAxBB9femfGeXMeITkdfaOoxudOuLphcR0DlWZ5/hwcZ/FZ7o73Nzgk+e0ck5GQynPMx+Caf/ALeHUo84EOQORxBHc9veq7NpNUwRm8ODj1K8bQew/NTXKF2RqFUbIe9zPadmCnxAdrHBPcj0+mKt0Wua0XVoII9f1FfSeidAXeNLf0he0p3qzAkAETO7Ez6UL1v/ANMwu++HBcvi0qwnmPyr374HtXQucMCSP/YuQBPNzPfD3U/Dbfubw5G5V+aCYMEgj8+tfRegaFntuiKFkbgTHGR5iOf+az/Tei2dMG8bzuBKohhZA8wLHBgTIFS6p1FtOXuWn2IQFxkGMwB7Etnvu9q42QtZUV+Jhk+oQMnUv6jbYWmc5NttpVDnJ59ueaWXZu2790+LCmAcBZOCpIMnBBqrpHxatmxdusgdrj7WbuIHH07/AHp11XrGk/ZbLgBrpVbm2cEkDDLwcAD7VLaaZa/Mr9BONofmKfh7rR0StbtIWuOATAk+WTxzABpX1fqr3yGuMVJyvbk5/EVZpeuudQdQ+xG8I21jCjkgtHsT9cUt19/cwFlCxEmZJMHHH1JP4p1wozXIrm5L9PxPdXZ1OoCY8qAEt7DuI5+1HazRKLEuxUrDbQJmePoZNLegdRuCZ4SAoE8E5H2Oac376lGDnyqQVPIYzBUj0PEzzT5GZsgQ+JJiQ3GE2L1u4GhmDFNw3PHpiCODwM0xXqi3VgID4cMQRwOJHv8A2rFW9rbSoZTnaG4Kycg/WjrfULqErbbauFLkyTLcfc5zxUn9KGb4qdWP1DqCvf7z6DodDY1touzbBbMArAJwCRPpxQXxbrEu+CEAW2NoAAjyg1k26mChU3dhBgqvJJ9pjP1ph8ROFsW9pMC2CCfpQxYmS1vUucquLrc9+MtSfFIt3P3ZHkUdscfSgOnohZEu+acTOBn/ADvQWiaQyF4d1AXd3mDA+pjNT6TbWXDlgdpExPBIiO2RzTY8XEUJDPkZm/E0N/pIR9lpFNu6YhG5I7sTkHP0ppf6JpLNpxdizk7EBVt0juIzmvnbdRKIi2ndrpJmR6EwF75EGi+m37rC3cuMrKz7TbaS/YSMYBMD1xVPp5K2ajgYwRHvUtJorot2hadMGBlQIxLD7ZNGau3at7S1qz4qCEYLJIUQJjseAapf4m0oJtvauMFHZ8x/YxmlPWOq23JZLbopkqT6HsPUA0uO+jf8xc9d6/iMP2u0rIqWgO8k+UAk7sZLfc0D1fqC3CLFosVLeZtuTB/RYj8Utsa9lQeIwaFJVVEkScSO3rU//cl3MTOxABjBZiADEfQ596qcIb41J4392pZfvOi21QBrm0mY4E4x2NLrOkuht5t3DAE4MeYYM+hP8q1/S7OntlGg6l3t4tf6WxAkkSOTFT6eN3mG3TptIIJysTErzmajjy1anqXyYWYXEBtNbWbiZcSNs8esmpay9vVdzKtxkIIIEgg+UHuZHp35rRaTqumRgbpXdbDbDyGBzP1754rCHaLgIubic7ojJ+tVIbsdTkIK6hTI/wD+Md4YSc55rqvs6plUAAEDuf8APtXUvI/EqFT5grMtwDcVLE+4Jgcn3/nNUa3UutsgwRMCKu0fVo3W9gMgySPbmluuJiO0n+ZqqWW3DxA6M7Q3f3NwLIZzBOY285+9EdF062QzvtZ1MBZmJ5P4mvOm9U8K2yryQN2J7z+vE0d/7U+o3ai2SguEgCMEjn057CnZqNHQkyLuHXekB2QliFZWYlR2Hyg/jvTDQdKs2gLuqV4GUIwCAYzGTmMUt1mt1KlU8J2RNqKyjDACckdzOaXjXtfVCzNC4g4EEz/YfiosjAX4ibGxPpNz4n2MAjh7ZVSY5k8/gUF174oYblWAAp2vmR2O0cBjxPYVhre4M20iCcbTIaM89hk0X1DWI5PkVD/Ft4P27fapFm+YRjJ3Ulqetq9tTcXIDAAMZUt3MQeYpfqdT49jc7OCDGF8swcE8ZEY5qSKBDEsATKY5xFB3bnijwkc5O4rk+vbucTV0+YxQjuVaDXRYexsUq779zLJBAjB7Y/nX1HTdX0l2yHupbRFVVVWAmQMgdzFfNep2hasjwsoQDMZDEd6O1HTLRSzdUtG0FwDO05kGYMwB7Zpiyv/ADEOMv1PdbqN0sqL4bHyT80EwCaKWzbtqGgNcGNweBIyVYRAH9qkNKt3TG48ouwBXghVcHCk/wCrjjAFT6B0FmVzclmENsUKfKR8244k+3oa5xSrZoRseBr4kRV1HVq7MbcqFyQvee0+x+9D6RxcdVMwcjccH6jvWj+MuiJY2sG8xgEEQWEeUmDG6RHA5pda1ViyWF20MMxG7LTtUY7AQSZzXTifmuozJxPEwe5rFv3LVrTJBVSqkk/Wo6a3qNwsPbdWck+dSMzzPtH4qzT3mTcUTeCCVZeQMEFo9qZ6D4hYsni7nyArCQF9vT70Gya61MEblUzus0F23Be20O0BwDG4cwR9Qa1PxD1SzsXeoO0QVB94H9MUDa1l+9da0zHbaffAlomBJjngD71Pr1ud3lkgAxHcUCdi4yAgEQf4xRZ090SFbyYxB5FAW1cWyd5Ch+3PcZP2+9PktD9n/wBbpDCciRggA+k0i6uA6WFUyzDzKqkFDPDHv6z2zRD9ARylm4sVNlyXIJIkEHiQD9jmtjpL5L+M2GVjstlTCkgS49yYxSX4Y0KXbl1dRKMlsso7MQeAfX05FbhrBXTK93eFyCVZd4PvIkgxx7ilyb0TAT5UTPWuqXEDF7dqTMmJY5j7ZPf0NK9d1a46bWKAqDECJ9iPt/KjNV0R2tsSGRhsLoWyeT34knj6VKxpbd21b3WVFxgVZzIgyYkg5aO8U/IBQZMIXbfctt6O1qLDXiGVrMKrgbQwAyIiMc/ekVq/4+8ICSsQsZIJif0/Wtxq9KqaK35OFEqSfwTzSHp2kDswsBVZ0UEWzgAiMSeZOT7UhYHxGYBe4HqbLqoKufEwFIONpwsHv9qJ/wDYL5QPuDkNF1V8w2jA4ySRnIrV9H07aPw01Lae4lsk2wy7mJIEgH/tJP5NX9f6wltQLTIoHysPmgsxAgzuGTnFEBYhyt0DMaPhlyyFdipcXBYk59IIn/mgrvQfCcG+SinCwPmIkRJwBjmtQeqKrKBtLKmZ4IJMfXA9ompdb1PjWmZQreXMY2H0Wf4vb60C1moQd0ZjP2sj+OPaD/euq+z0xmAIUkH1Irq31JOzItotts3WJB7++eT6c0q1urG7BBEYrYdT6tbNt7O0Kw2fIQQ0DO48kgxWT11lTtxk8/ithO9iW4Bejc1ej0Kvp7Yt2P3u1ZPG7tI/1Z9Kd62yumIs3b2XAcpbHlSM+xBxPas7ptfqLKKqFWgDaw5WOI/T6zQjM1xLr3AXZss5+YRjHsZFcriyTfmWXJjXuPPiHz20Wzfba0MVYRMk5kAfWPpSNLi2Wm2WZVwuMEn/AFRz6ia0Sdba4g8ayGVkCWlA4AjcfwKB6bojdu+J4JIuQ1tQYDCcH3WPShyI00KopNrBtfoLrWrzm2UJAgiI3AboxwSCM/TvXnwx04XAovlQoG0GQCSe/vHf7UT1dHF0HL21KlgpwOyqvrkDNDXNK9u5bFxF8M79qhgWA7En1q+OilSTd2DGV3pNvwLl1pG24UXc3l2hQZ/U/wAqzY6GoAuW98LlnmMHiJiZzxWvt22OnFpQPOXAzIhk2yY7jM/Sk2k+FbzFELqp+UrMiRxEfN5TnI5ohqB90PBdCv6RHZ07SFDE2s4ZvlE+8T9BQ+rW3HluGZI2iYG3v7zn6VsrGhsE27AZCUYl3YdhmAAZA4GSftTo6K3aUgGyo2EtIBIhi3HcZrLlUbicCWoTKdIuX7eiayGMP5ypG4bHxIB9SZPv9Kvs9PNu0wZmJA83hmZPAJzgZ9/pT6/ctDct5wHtkloAyTIBBjasYP8AzSy91k+VUVblowQNmZZtxUsDzxn9Kk7WTruXVbUWdj/f3iG41wfvLjsAwB82Tggcn19vQ1Z0np9jVXLim5tfeGQMdoKgeYTwP60x1/xZa23bb2gweJC4jkrB5mT+nvQnQbto2WD/ADHaJI8wEEKV/hj5ZJFVDsMfVRFUXs3Lh0m5pbhG+03iJBVHEqzCYUeggTXmn+HNRftFkKoA5XaGk4AJIIP3zQurvhHB2h2LGWxEA4iOcETVum1l5tO6KxCSW2wcHAmefaZ4+tDkwAJ7gBXlV6jTom5C4A8S5uCEmATGZYiSSN0ZOKp6mA1wFpJaDAiTJn6ZNXab4dKo14BjMBpndk9s8ESDzQOuXzwQQdo+owIrDZNRuxL16nvbyCCRG4GIJJWZOZxM0CybLhuYjzbgZJiIwe5kzQb32Rtg2GeDPmJJ7/Q/0pt4Q8VPEYw0ndO1VIHy9+R3PrRZfdFDALuWWLFvY77iSYAE7dmRgiM/QUz1NxL0IHsIyTAXbDQAJJPJMA1DqOt0he14KvuHmKzhvMvzf6iYIwe9Ltd0wX2nTg2oCk7xO4cDaTBwQRS8DYuIuYfGjF97Xvc3eL8uVI7yO47wDGe2KM0fVC6eDaAKjJEgYAiSDk95o3qOmt+GHYnxCgBVVA3+TDAZgCJx6170foNseIb1t1QqDbYE8kzHscimLACIHF2Yw6ky+BYJICkJu5IgjPvWVuqNNuCM6Kw8vIO0yvJHseaf9YU7bdogeHKryZ29s+sCiLnSS2y2UDQYIDbwySQWmTt9SDQDD5jsfNTI6DrV24TbYk7VxJ3ZwDB5kkzRmnteKwF62NtsfOJnGRHrjsaf6PSIlzKeKBzCGRwSVGDAGOKa37tlAsi4E3ggIpyW/hMzMT9DTc7/ABJnuZ020S4LjI+0AbiULALBABEYgzQGpuWvEuqhWRIGT7HA59RmnXU9UW3+FuRIJ2zliM8AT/qxWN6W2+425ScMWxxjufqBRXowjZjddCAACHmBy5Hb0Biur2905QY8c4jhZHHY+ldS7+YPb+YR1uzstKxthA7hkI4ZfWOxrJ2QXuAD1/nTv4o6m16zbRI22zjnvHcmkHR7j+KogYYST9asi0plbufQumdNPnNwLAMKAC3aJb6xxTP4aRNgs3EAtksVEE+YgyB7Rn/Mpet64ureASrxJhvKRPIzxnmrOh9fCpFxrxuknaqidpAjd6QIArkCv4EJ4dxzotbaV7nieIzbm8MRAAWI3eg3DAFZ83Gsi3cVgSANhHK4giCPTGMVat3cpJV2G8lyDBOc+0SSZodLLMiowBUHavm4RRgN6EQST3oMAw34kjYJoyeh0t+/uZnaLc7ZIjC4O+fKAeRzS/8AZmLXC6lmdQFYxCsBHp5V4jPHrTe2GXyFNqKwO0xgRhvcRk5pnqLVtrBLuUN0Y3EQxPmbIHyjbGO7AUi5eOvEuqB93FelS4bVlHPm3uJU9vaORM0wt6wqoYPuZVYbjMiYHbOI/WgtHrEYWNzFP+oFjsQSq5PAjM0Rf6wwGBAjZExuGWlR6AGCfWKo3RE2Q8aaJF0fhA3wBtDRkeaWkGPvie04q7S3UN0M3meD5CSY25HMf52zVt/UeNbtNbXcviIhWZLQ0kdvpFVdT07nzon7wsNqkQyjM7gfpz9TQb4ruJqrJjI61jPiMslSu+Gkk/6sAmAZP470D0jp6KTcuXpBWbaoCqseFnuDIJI+hmgLvV2tIA6QZ8wP8UmOTMAT27VaOpFm22QLm0eYKCQIwcDtj9TWVWAI+Y+TIDRGpZ1boO5/CQWjbdwXYEDzDEhuYgx70xPw5ZtkC7dggkbFz5ZMSexgfilWo6o4uDarkCN6ERBwOM4n2p9a3By+4xOXAHl3eWOAWP6g/Sm5FdGSc8v1RL1Dpzae2LhKNLlUKtAVSZAGMEjkiqV17MrQgXJaY5B8rAH05MfStNrb1g+Q7nQDaFIjP8Rj1E/oTS7pvSLewQXgfNI9jIgnAyc/WjYPckNGRfWmzbUI7vBG4EQDIJgHk84oDV2g7NzAWM94FNtM9i2Vcq7owxAIAYiOe5HH2pfeu7iTEAkiD+INMpJlcZGwIJpujoy7l3O4QlVGRPbcZkZg/ar+jtcLC61vdC47qpmAW+xir/hu6Fkq4QbM5AmDyD3+nejOi6oWy+fIDJ9wJiB3oFiIFogiWNpw+y4bcEvtlVwIJwAM+n1zV2k0tvxBv1JYxEFWGTkfQATRGpa6bdu4pJs+KkbwAwYOJ4kEbsVY622hvNv2um/12j0EZHvQ/iIQOxKOoPatBrbHedv7uRlZABA/sBmqhry7WgybgSrEqRuGBCj8EmkT9dNxwdviqIG4iJIMieIzET3qy9rhKlVUOGwVYkneJAI4K57cQawViK6mWrh3xBdRTZIBKgggHkjMTirV6vpkO+yhtsBMiDuEgEBZEf4aRdX1asUU7pCicGZA9qCuW5K27TOgZfOWyI7AD7QaJXezLE/iMl+KgXeEB3/OoaBPrIzn+lMbXV911d3yMUEhj5SIgLHPNZgdDa3et+dTGfKJH0zgwYmfetR8P6Z4F02JEOpYYyVkMgHMAYPoaoSB1OdgBuQuXFF99slAT5iD2/0kSZzk1mdFeC3rqjducQp/hPfPrj6VpdTosWz5gLnAWQx9we5rP6PSTdvMx2+EJHvmM/YmsrDcqo6MPtay1HC//GuoU6K72tuR7Kv9a6l4iU1/onnW9Bct27du5AYSWIJMxJBP1pN0exNw5iRz7jI/WtB1gxbJuOgdlJgMT6jknMzWe6ZqWtsjoQSCcc9vT81Vfsi3qavSOkOBbRii4YTkSpK9u4NLL+kcm0bdsyZOCZAGdoHbCzV731YNttm2AN3fkkGPf1znNCt8VXlLWlXapAHHJHJ+pJip4wfEVze6kjY+a4pe0WYRJlGM+vI4J4NNNLfKMqgi5cW2zOVnJI8o9T8wH61k9ddM5nk47DtTPpLgW7htKzssDeV7FkhQOTwfxT8dbi0QYdZ6ZeLszPxAAmd+cjOYjEUf1G6SgtuHZp+Uvz3AiJHlI45oI9Rvhdh8qMzGWSGEna0GMCTwKu0nQywLnVAqY27TudlMYz8rT6+lR473AeVUZ5aRbK2RcVSPNIJkJNyT7kgSPrRa65na2ZaJDBljG4HcfNVml0oW5YR1LlVnaTmSx7jFd1DQG47rZBCnBxxg/gc1rEo6k/0Eq1XhxbFskr43HExiJ9ZHNFfD673J1AUAmEHzHGSZ7n+GM0utt4VnTi4DHiEsBzEU5S9dRlAXwyGIXy7zJ5J+3b6UGaorJ7Yk+KLyFBZkbQRDR3xk955JNI+laA23W4txc8bjBzhiD6xwO8im/WOn+H4YG8zcyXWJ7iOM0v1nTxcvC4hIUQTvIBZuDAnA3Y/WnU0KJhNeJtrGis3GLKE3hiwGYOwiHLRG7296L6nrGCQdi+IJO37jdjJ4H/NZC3uM7MWzkBZIBEc+h7ff6UVc62Qp8UQ+yAeIgYmIngiPzUOJMmCbswAdKvBg0+UvALDzbTwwHYHv/wCVPL+ktoBLE4CwDk+SQWznMc5rPpevteATcQZ5+UFp5nAAjE8Vfq7X7ou3ilwIJIJXd8oCngjsMyfxVf3jBqPcs6dpvHwLu1VSST2YfNwfeRNUdYuvbuWlBBUDPox7n39a7pqhm2W1ZLTDa5eJ3zugER22jOYmodeP7wKojaB98R/SnVQDqHF3JdM6V+0OqoWVmPJOAATJA+1Nb/QjZvLZuXGdWHaBMk8+8j1pbpupKqeHLC4skEAAgFiY3E8EEY9Saa7C21ySSeTM5Hb+v3pCT5jBDcX9UsXy8IP3drzsJ+QfOY9ZJH1ma2XTtYtvzN5wC2eSC0FQB3wCD/8ArSo6x2tvtI8x2kMF3dxIzkR7dqE0aXzatsoeIG4pzKk8+ggHP29K16kgNR7aMrFtbCu3mBKDbPJ3DtHPekOo0l24t24SCon5FxAlRA7DysJ54ptf6xYCssMSBCkt8s4aDM9zxVt7qO+04KXFLAIN0xGZJJHJJP6Uq7EwZeXzMk+rVdUrNlQTP/xI/rTw6xbpR7aKG+XJVfNjvgxntxSTV2R+23FMbQGOeK1+s6PbuM373bJBImQAOY9Mfypnodx3BJ1Lv2C6wCnyQ0ttjYe+YMkcRIFQbp3h7y+oaC4aFgQMYAzwPpQi69gWVztXiTjERmO3b1ofUa61JU7SBAQA8gGc/XjNA3WjImC9d1g8UIhdokyceh7dskzSDShg+pJJA2cAxye8c8U416oALjlURsCIHA/NLr+oUowUkFgQCM/mRTAn4jq5Gppej6C2bKFyNxGZE966s5ptSwRRPAA+aupCGgLQS9e8SwPMHAJCmOBzEdomPtS/oeitm4NwOZjbzMGP1imN/Qmxb8MxIEmDOTnn70L0nqPgEvAnIBImPX9Jq5+3UtdLcZ6ot5wUyF2if+2Bnt9c1FemlLQa4Fa4WlVX+Fc+aP4pGfaB9o2bu62wJARiN0A7eckL9zx60fe6eiWwTc8S5t94MllXPYQePQVMDVRO13BbaeGpdlDyGVAI9Zlp4IEx9BWm6E6LbVlUK7kE7jKuAOQTkcxWat6ndaazsJxulcg8CPecihLWpOAxIKCFXbIjtj1wO/YVuIuKe7mj6kup1rt4aoLXlkk7gCMkKAAeee9M7fQdPaQqsliAwMS0gSSD/wBxIoL4f6+VVFGFyyggSTwfsKvv6264ZW2shwrBogmYGIjAP4rUZg1GK7t4JqXAUg+GIHcdyM88/pVvR3cXby+V23HaCSoMBe4njcT7xQTWybj7vmXwxDCSSBkSO/vNDdMuDx7gGIuA57iI7ZzAFLx7lyTZh2vKi9pkPl+eeT8oYTz3MH70z0gVAIusRPLRgscARkDj8+1Z7rmti5Ze3PlRoM5IP175iopqLYsiGZrgMsCcLnEd5n04pWToiISPM8+L9bcDoGMlTuCkdyOTGD/zSbfctFlu7Q0hgScx6fpMUw68xZE2oFE+RpmRAyD6TxPY15c6E+oZwzXCweJif4ZE+/eq2FUcoK+JRp/iN7G4pbBU+WDxMc+s4B9OapTWKzw6JuIMszEydvoBgTkVpND8N2FI8Utv8wZccjjnM4xHrRuq0tkJKWU3k4JC+UCCYH37+lL9RPAm48dzFXtarF2lwZACrABHv96YaTWXWZUVLxszJHo23JIGIBY/kVpbKaa4QGtWyGy77czJM+szifQ0r0r/ALy5s2hDcJmY+WF44CyCMe1HkCOpMEXcpu6tWBRbR3uTuMZAiBIJ7HvPaqbqbnut2VVH3M/2NPLttFUkHcW+bBBBMyAck8genNINHclL2BiMjv8AX1/pWSpVCLjPomwoVa0HYhgGbjjgfjmmXWNI5t218IJaXzBkecntwPr+KT9M05K5Y7GzHZSBnHvAo9nxBafTP+dqW6MXn76g2pbKkgwIjPf+lV6fU3DYCByssTnMg5/nx9TU9SpiPb7n/MRUPE2qoVSRHt/zzQA8RWFE/mCDQsxMtEDn9KbtqmKbWdiO0n/I4pVY01wkKVhQMl2/kCf8ii2KBY3bmiMDFE0DqJoGhFiOP2ndLGVMyc8+/wBqZ3uoKqncSsjBPOccUm6S6eM5f/Tj801ZdO/LT9jx/WmYAnco/wB0H1fUQRHzCOZzj17UHd1LtO0ELzu9cdqbWNKh2oIcAzkRz64zVuvsMsbUBjsI/r+KYMo1FsDUzJ0jeV2YkzhWH244HamqaNnMHC8QP5xRKWVYAm2dx7kYU1ICJ/meD/WnZ7jEipNNCgEHcfx/aupS3S1Y7mUknPzE/wD2rqSh8mChKus3LqSGthQVBiTM1R8OWyxZrgAUQwn6kn/PamvXSzJvuEF5AaOJihumWm2Nt7rP0IJiPxTk+zcvVRtrdOyESp2NtggZYQ3AntFRPUiylFC23VgA0ZgKImZmR/mKtvWFC2pfcWYR2iQePvmr7PTwJUH0ORE+snM1z0BF51BtBYJuI1xwHTzErgHMkemMEUTqbFmbpkhUCMs53fMcn6gCaPK28+VGc9uB7R9IoXp+nW/b3Pw8jB5G4x9e34FblcQ5BuIrGm3EuuTcwBnGTjmCec8cUzXQW/DAA27jME4BUEGPTj9abaK0gwNsDH+/15qepvqAMyOBAz+tAs3UUsp3UUaK8Rc1G8gBok+mK803TAobYPEJYSSYEDED6ZzNR02pAuXJEkkRKzgj8Tmrv2n0BweQf5fc01MYzWG1LNT0ku/ibBtCRtPY+3r2rgpUKAFG2SQB688TFeftaggFp7gE+nt7UF1jqLKjkclf9v60ApJqLbMYxv6ZWCypPh8E4xA/2qdmRuKjYW8xkxJyP8+tK16sWknA+nHoP6VF+pmZDgn0j/Io/TIg4GNgHmZUCOeT/nvVdxxEz2zJ7/2xSv8Abd2GmfrH5qD6vy8gAcNyZ+vetwMBWMXZBBwM/Sfp+apa6IJVBMe35oR5YyXJ9jx2HrFTBicxBzH88d6xFdQVU81eq4k5nif6R9aG1CMATtCyOe+SJxUX1DrwsnMGf5z9agbjGfEUr2GZphcdbBhdm5tUZwPf3qb3Q+AV/PIpTevBVBImDQzalFhmGJjP9qb6e4zJ7iY3vFUZRJGSfWSBOauS+6glAPq35GO00P8AtquQycjkcY45qFzqnmiJaeefzSFbgyizJ6l2cCTke+AT/hHNAX1bJ8SSIgAGMcSfpR2qubUlgq7jHGPp6il128gPlBIiD2yeKsghVai3R72uEgiT5cdp9+1Ozp3SWlSIgknM/wAqWDUspb5VE8zULl1jJZifvjGZg98mrMhJ1HIJmm0mpVEMbZORJyfoZ/SqT1YN8pYYjJ+396y9tJMknb25irDeY8BfuIqX0BE+lNQmpBhhcDMMR/t71W2qBOZMEYkUj06gDBiJ/wBwDwa5rrOD5D7DvQ+juAJH9zUrJyw9q9pKLTnOB7QDXVvpxuEN+ItSAm1Svzng0f0W+AIBk7V4z6k/zpZ1iwJ80E+sc0dodPbRCUG0d4/8RB/NZq4VM32w63fWCh5QjbjleP04/FX+PaXkT/k0ta7GxgAdp2n0g8+5zBNFuqsskGe/p9hUGAETUKGvkQIK8Acc85qq3dUeW0PSD+n4obTWgnZZ4me/05mo+aTOfYHEf+PrmhxHUFDwYzXKrDET29O/FeLbJmXOOcD7fT0pQjMJYJ9YJ9j3PeauFyRLqpMbQeP+eKPCopBE9QJ41yTnGJzx6fWrrt5JEISMnmSM/wCZobp1gF8Mq7f4mHt6gSRJqu7cUupDznAiB9h3o6upRtmT/brYI8h3HjEDHr3q+624NuhMZz74/kKEa+WUkbpPYiIj6/elmj1xLEHEcCMH70/G+oNeI2VwSVC/c/aMfmr1eZgKM8e47fekTXHbzAhYwY+ufrVt3TuFnceO8iff24/WtxvzN35jEsPlYEwMQMD9KGdFHGDAOKXJrbgUAkgk5ngZ4Brt7FScyTTcI9RhuBO4+WDEcGDzA+1C6vX5JEjPfE/0pWmnuOT3UcHifpRTaXcFyVMCQx+xg04RR2ZqAllvzgecwcwDj7+30qu9rSGgDjkmf07UX4VqR5TPHHHfkY9K8ZU2lRJPfJwfp3ogrBzW56+p3BgI2wGmJMj/AGilq2FMbjAnCkc470etrZCgkjbtM/ionRvBQseJHPoQKwIEoxGjLHYhMGMAeWOJ/FV6tXWGG48ZMRE+lVv4o5AjbmB/bivfGWdrrLCJA+/r6UoFbgYjsTtjtktjGI4/pxXt/QuQY2iOI7/Wj711QuIEDt6/1qq7qV5E5Gfb8Znitz+BJ8/iKrHSGbLEd/8AJNFHRGIklRzPeeB71fbYqA24mf8AIg8Vde1W2I/n/maP1Wm+oYBdthFO4wpInBgH+31oLVlQIZWbcZG3iD2HrT61qVYAAzGfxxUrrQcKPuBP+8HvRDmEMYrs6B2UGNg7KauXRXAOZEwY9Pr2om7rmAJKyAfm+vpVOkbeZAMd+0j+9KXPcXmZBulrOBj/AMj/AHrqceJb/wBA+5rqnzaHfzFvWDkfSjelOdiiTlln38y11dWyfaJSRQ+aO3p+aMsDyn/xFe11AeZA9mCas4U99rZ/+NE9Lzbk8+tdXUP0xIT01RJECM/zqkc/Q11dSDqN+gQW0cOe8N/OqUabqz/oFdXVUdRjDdV8o9waz+oUbrmO/wDaurqbB902L7pDTsSwEmN39Ka9NyzTnJ5+tdXUuaK8s1I8k/8AcP1Oar0SjxEwO/8AOurqA6ijqHa9AFgAAegpVqkBNqQPm/oa6uo4uoVk9o3MIxt4/NGWhg/WurqZ/thbqC6v5vvVeoYxcyeP711dQWVb7BBLZwP/AC/vUej5JJyd3Jr2uon7TE/SZ7qR+8H/AJH+dWaAfz/+xrq6s3Ux6l3cfShtMxZoOR75rq6qGPKOkDn/AMqP1TnxSJMeH/aurqXJ90ZupSD5yO3P3o3TDKe8z717XVPJ9skep5dQScCurq6owCf/2Q==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12" name="AutoShape 12" descr="data:image/jpeg;base64,/9j/4AAQSkZJRgABAQAAAQABAAD/2wCEAAkGBxQTEhQTExQUFhUXGB8aGBgYGSIeHxsdHR0gHB4fHB0hHyggHR0lHxsbITEkJSkrLi4uHh8zODMsNygtLisBCgoKDg0OGxAQGzQmICQ0NDQvLCw0LDQsLywsLCwsLCw0NCwsLCwsLywsLCwsLCwsLCwsLCwsLCwsLCwsLCwsLP/AABEIAMIBAwMBIgACEQEDEQH/xAAbAAACAwEBAQAAAAAAAAAAAAAEBQIDBgABB//EADwQAAIBAwMCBAUBBwMDBAMAAAECEQADIQQSMQVBEyJRYQYycYGRoRQjQrHB0fBS4fEzYnIHFZLCY4Li/8QAGQEAAwEBAQAAAAAAAAAAAAAAAQIDAAQF/8QALBEAAgICAgEDAwMEAwAAAAAAAQIAEQMhEjFBBCJREzJhQnGBkaHR8BSx4f/aAAwDAQACEQMRAD8A+WIScD61G2DOK64jIAZgsJkHtULbVOriATTdPtW48yO0Z3LkfdefuDTHqWoS81rwx5o2wBAAGYj80T0FnOkDZVcjfGMYJ/AFH9M0y2kEZJyW7ma8XK9ZCWGx1OjBjOXVxTcF+3fS6FhEnAzIj0rU2/jyzp18yvcfuqf1JoK+1I9VaXeCABJz9akrJkYFh18Tof0lVxMfaj4+1OqItadFslztWTLT2EnAJOKS6DUrpjct61FfV/tGwm6pYhGQ+aSfkmPcA0k1Fq74w2I6jfCtHeeQfrmvpGq0g3tdvfvLzfM7ATHYCBAA4r0DnxemWwNmST0xc6nzLVuEuMjfMrbfaQYn6V7c6cSbZPDHAHMHHHf1rda3SWrshlE9j3FZvp77dSUcKSg/EHBHpU09SGBIHUs+AjRjbpXwEHCm9c2n/Svb6mrus/Bh09h2sMzf6vXaQQfqO9MdP1KKY2esZjsa4R6nIx90o/pcZWhMH0np/iWhabcCTMg/gRMVL4t+Ev2WxYvKwZXYruBnd3wIwBETJntX0vp3wyuzNt0R3L70UMSjAwgiSFyO3Y0RovhTTG1ds6h95YkW94ZNgIEQDwQZr1fT4HUlj5/tPH4MDU+EJdYYHythh65n+dfZP/S3pngWH1F0QHI2Tz5Zz95/Sk3S/ghLOqUtcS9b5Tb/ABN6Ee3PvivpVro7XIDwtsDCj/MVJw5ycUGxMAbmf630hbtxr73IS4BsXCxPM+p5/NT6b0s2tz7Q4+oGDz395raarTIybGA2jj2jiKBu9a06EWt6kxAUZ9oP+9Uy+hxu3NzMcNmzPmHxZYRLlraJFwysZjscjFQTShxBEz2rf3NPbut4jIXRBtXak4OCFjsPaqek9MC3XdbThSfIWQyo7iDA+9eUPQZM9NjFLf8AP7yb4N0I60HS7Y0qWHCsu2GB45k/rWO6j8DotwuCPD/hVUJb6DEZ9ZrU2mXTqFO5QSckfp3onT6xLreRrpEcQVB+hIE/Y17iqjAY2GxL66leg6ZaW1sXShVYDcpC57+YyZzSnrfRPK9qzY2C4hB8O5sEzjA8pOTM9op/rdbasLuuNEerExP35rGD45Y3nW3YuG0sCQhmTPPpPvVnyBRQj8YFp+h3bbOX063thk3R6ghiTME+hjkzijNfbXVaZSlu35sWwlkfNBgbnK4wZhe1Uar4vs3FknVDMGIP6CqLXSEd7V4vf8MgststtYnsxjgETXKcmNIy4ixoQXT/AA+zBbmrtO1oIMKLaDceAAD5h9TSz4oe2UW2LQtXNpVBb2rzA823nE06v9aRna1DqbcAJJbMcsx/7cCl2lB/aHZEsMboIm6zEwAMcQBg8epmiTS6jMgRd9wPQ/CN+3eMJYbaRtt3juB3DmcY5/SlWu0r2rtwOoUhiGC5AM9j3HpW31764tsVtOJ8qNBMgcew9eaQ9c6RrHKi4qmWId0HMSZgSfapAk+01OV+u5n9JfuNCDHoxnj39hRl7r6WXa1ZuC8oPlYCJkCeffHvQPWFW1YZRdZr2/5flGwjOOSZ9aF6f0prU+VipCsxKmJOYmMQaJWlNwriB00NvdU1JYkNt9oOK6lmp1tzcdpxXVAJknX/AMbH8TO3TuRR3Wfwc/3qGl0juwVVJJMVaLdG9M1xstPKnkf1+td/MganHyIGpt9D0MjSNaRiG2mdpgMSOD6if5UDb6ljOD3B7Vf0jrgVtzIdpEET+sd6I6r8NJctLds4LScHkd5HNeZlYOaMf0mc4yb8xdc6hPem/R9IpUXXAJPyg9u01ibi7TG7dWi0PVgLKDuBB/WpPh4raz2EzBjuaH9pVXUmI3Codb6oskg9qyPUOqTQaFrhADAE9m9OJntkignpmcbmyZ1SNbPUiW+9HpplutcZI8Tt7x2/Sk/WOhXtNbS6zIQ5gbWmMTn7VT0rXm2QZqz4Sg9smmZX7hL9SieQRiiuj6l711UXkmM4/WmWi8LUsN9tSxIzGTn25r6Bo+mIFLWrCIqZ3ARP9TWxY1YXUj6jM2Mgd3NRpOoWVtqA6gKAIJzjHai7eqVhKeYe3+9ZFrgwO/sP5+grT9NXZaBY+/0Fdvp/VtkycK0B3OINcq6qxCnatst23Dd/aszf1TscMbRBH/TG0e4IJIp71nUHDLlCvzDImcf1/FIrUu0KoJaMnsBXH6/Jn5+xq/H+7kXchqhyrp7ig3C7N6FyeP0onpt21BVE2CcwB5sRmknWNG1gkoRDGdwAOe/rFDdD1Dm4qqIJbPv6/wApqKeudG4ZfuGuu4jM3Ka+492VtWQiqFElhgA8bfU4ol7Lkr++gDLAASfv2H2rzU6xVYKoBf6cD3NK21rXL4wQgO0soyfYn0mvUbMmM0TZluQGruMNXq02sAyORmDmO9CdQ6v4Fgu7DcRgcfSr3e3atliTK8+/19qzPTgNVeN2+u5ApKW4Mx/rgduwpyxJ/wASi9WYR0DV2hpbusuXPEuAMzbv4ImFUHiY570H8Nlgm9h5rsu0nJZoIAHoogUd8PdFt3NO9y8s2nLFbecqCYNyMs2OKaaTR6c202KyA527zuAE+8jjtQyYmZAGIFSeRSwmI+JOj3l1G9AASdxXgOMTPo0Cp/E3xGtsgLzEVrT0q07NvLNBEb3Jj25k+tYr4u+H1e8wS0+1VBNycAmfXkAAfmvPy4A++x/eVweoOM/NynS65Tprl27EtxjsCOD7n+VW/BuqujT2Sxa2z3HhyOEhoieZ/pSjUWTcDWb5Nq6oGzau5HWcCF+U44NMema1baKj3lDDhd5xzzyqkf4KvkSsYC9iNlbmJrOr/DLvF8GHkHGDjgtGD7is0+qu2b6WgN7EBiSf+mpJABPucz/ar/8A3rUuXFq9viJtlgCcT5JzE4g80p12kvvdt3Ht3RuBW4NvAHmHHbBxRZQTyAkCkOu6Zlvi5qFD3pIGAVCzwhB49yK0KdaFq26LYd9+ThSPuJyBHFK26rpPFL2dkBfMsAZiBEx7zU26ynzLZWVHmYHG0duy9ziTQJYPYi++9RDd6fZYlv2c5zx//VeU9uB2O7wSJzAaI+wFdXOfrfP/AH/mNbz47rntlm8MHaTIkQao0OlN24qcScn271pbumsFAVtw20SDIj7evvQNjpG/bcsEN/2TDfb1/nXSr2mtfvJ3qaDWdORcoTGJWJKmBP1FMPg67tdlJ8vzCRzjMT9ppaLrKzi5bZTu45xAjgmrLbqWB3RPqY7RXlB3xudXIWbhXV+k2Ll03CkE/wCkwD7x60Drek2dm9otgCJHt7dzRVkBBG6ZJI/PpQvxBrLX7PKsLnnyoxticticxA4pMIyu+2MdGe+5l+naBr7sLZG0Z3OYAHaT6+wo4ulv5T5gIJUTuMQMdh/zS9+pOYUYB+UgbecRHH5o6zqVEsqrjygtBlsTjt9a9lrqgLnQzEyZ1d67bKvahFgAk5EACfcTP5qkdG1BBZbTso/iUSKIsa641w2fCG5pUBjGQPrwOaZ/D3V209y1bZh4byrA42uPft9fekW790C5GSMv/T3orlvGuBgixtBAAY/UkARX1u/rpVllFMQRM4+pgfpWc6YbRVgplXhiO0xBI+vJ96lpdAilmc7pPlE9u0+ppTkyJpQNxWzsxkbAXf5TuAx70b1C2nk8yttcbgTJEdjn2qD6C0QCV2zkbSf8NZDq1rUWtS7IEZW+XdcMkH0Ec9ue2KioXB1oGKpNzV6rqKOpAUKTwYE4pdotQVEksqsSoIMGfQepxQ1mxtgM8OT8ozk9ppFd6Vry6B9wDEm5sIjbMBVE84/WjwZ3s9RioJsTb2eq6ZralmBVuHc/zk4zVlrRWbe7uDmT2isvrfC048JEWH8zKeVM4WeQRn80x14W9Y8l1kZ1A2bZC4jaIHEDuaZk5tdbEDrI2fiewyfuyS8mPNGffPFe9O6i5cFn3h2jaGIWD6d8cildroK5QBRgBWIAk549++Jp1bu2tOhs2SsIpJjPtMwCGLEYqd5GPxuUx477i/W60vqGslv3K+ZyTkgdp5OMYzTP4U6ypV77sRMJ4YA3IoJ2zjcRBB+9ZTaTbYhbxe4xh0mFCnO4j181SsqyTcUeVQBdgxCcg+pK8x6TXWrlTqO5PibzS6hN7eG15lEsVjHmyeYHM4qjW9QXShQLcbgfMfMfqQOTz3FVdE1cggRLcRkHH9az2v1N6+bk2mZUJ2sSBGTAA3ZBg5jNcyF2Uk9nckWZ9QW/1p7t1wL7ETItrC8+sc/k0Rb6iIVbuArZJ5PfI5I/2pa/S7KDfduFLjD5UQjacYnk/bmjvh5FS7DEYBmVOR9xFBVcGzFKGqMq6p8QhgFs29u3+InYAZ9AJP5qHQ3F13NyCX/6lwJuIAEQPT6076vfRVUIEu+IYI8OCPxFQ1ZXT2GAKrv7cSO4H60zWx0dQkcRQnutvrciTbKgmCyCTGOTiPtQ9/ZO62HZ4khSeF5AC949qS6a6WhFLR2xIE/f0+1NlOpGqstatogXyzMKRBPmIJMkT71PGXQm9CdDEMAB3Mrq7V1ANQLRImdwGwzOFYT5l7zHeqLvxEGAPmRiIaMyfaRFan4qvX7lsXJtgKJYKZ2jIBkxPBx9Kw/ULcoZBleMRHvj+/pXajhxuL3sw6/8SuWOxn28CWzjH9K6kzBDkEkepOfvivabiPiGj8TV6bppvbmkbphRuAM+4P8ADgijOidGU3C4ZLZRwYGZ4OF5EHGTzTOxpLalrfgsXADeVoPfdBImIpPrnHFsfOMOW+QA98RgCPeue1+0Tn4mqh/U+nWLe9E33HA+YHJJPccf81kLXWLZuBmUeQkHcJ2wDxOPX8URd1R8UC2xJMDBOecDufTFZv4h6fctX7yOpV/Kdp/74P8AI1THiUsfEZMU0dzr9i6reCCHIiWEEDHBmB37VnrNgi54ZJIYQNv6c9qafC/TbXiWxdI2k+eTED3PpR+u6QnjPesMq21lVHuARjvJimAVbCCUKKGAMQX9Oy3BCjYpA+o715d2g4VRGInP1q/VX5RQeQTP5q3Q9I8QMxaCNsD/AFGeD9vWlW+2HUpmx4xtTKrgBvSpKgZWTniYJx71R1fSSQ4YEyQff3961HT/AIYW+ly4rnyqdq9zA9a7o/wzecC5sDWxyCYMEmSPpSrkBOj1EbEyC21AtJ1q/ZsqjB1MwrZB24Ej1gx+a3Hwr1rxbJLk70BmfrE4obq2nBW3KqdikKDkKBExPJMAfahSrXFXZttsWZPDUehHmaB/2/iKBycjrxOdQG/aaW/1ItticAUrv64XLqsdogiAfb3+tB9F1Wpa61oJ4rgErsYALt77uOcZoLWvfR7vjJB2T5l5JMfT1Nc2dGcj4lFwjjyJmotXktBrt3avooy0EfmTQTdfR23y2R5FKztMd+Cszk5x6Uu6NqEWwtwqJklixyAIUCDyJk4wOKt698RW30wKQjhhlcY78c4qpy8WCkS6YRwLXK+o6k3Arm2Q4keVSVcDuKv0vX2Nrw9iJ5BAIJaZHPmx3PEULrehqbZc3nN9l3TPlnBgCccCstZ090i2Nm0tGT5ZIjk8ZP6UyZUYkrC+EqLM+gadwXRvNuUeYqDuI93nI5+UAV66ratPcKiNsAw0sSZlpPPc4rGdIvK99UcuCTk9uJMewrT9T8FLFzwd0OcySeBtxP17VYiwSYqk3Uo6T16bO0WlJEyAMkE4g/f64oXWaYqLb3g6u8mDbIT2AJiTE/mYrU6b4c0tixbvXj+8G25g+mQI7iMVT8Q/Gdu/bewBk4UkcEcHNQ/5C9CWOH28jMlputtprgFp/KgyHExuz5cggQYH0rwdUc7UsoYgw38h7mJ+uaG0+n09xL7XWyh3eXJYAGRMeXifSor1lf2MgbyyN8wMBQRhR3M5+ma6RzqchMp1V+4h/wCo8mAykzxzyDEn8QabfD3VlvamwLw27Wh8zugEj7ExWEfXEkF5bOW9T3g+sVpNX8QIt7TMhEqq+YLtMEYDepAPPvWOJqhBoifUupavTa91sAxtO4umCoXtPvxWY+PrdhQsOx2kgwZgf4PzWY6Y9x3i2wtAFpaQMZMe/P4o61oFUBrha404YnyiP4o9+M1wVkB5EztBxt43B9PqQLam0zDzbXU9wPMCDwMSIrSWHvXLe8nwbRyGJlyPYdp9ayL3id6hmYD95wBxjHqc8Uf1L4jN1LdtBtLKBB7RjPtT5fqFAAO/MRceIOWYwDqGn2J4Vp2uISSZOfXNWdFtW9yvdfcqgzbOJ9BPcT2NV2LJtKzXQN8blBzhsY7T/tQeg1QtEs6TOIYdqPvUQqUc2Ooq6zqy1+4yKoUnAHHFe03/AGDT93CzmJOJzHyniurrVhQkjm3NFqOr+IbaW/FN+0u244wpI+YEHzEEj2oLqT7tMWQgFCGDAe+ccDPFJLGjiywcbR4yNBOXADAqfaSD+abXrgXTPAAVhAHoJJA+1AooOpJTcTfC3UyNZauPnwiWAjkmf5TTzrOjuay4+quFLZSOf44OBWO6fqDaa44QvC5jgZAz6DNONP1Q3wEJCyVgAxBB9femfGeXMeITkdfaOoxudOuLphcR0DlWZ5/hwcZ/FZ7o73Nzgk+e0ck5GQynPMx+Caf/ALeHUo84EOQORxBHc9veq7NpNUwRm8ODj1K8bQew/NTXKF2RqFUbIe9zPadmCnxAdrHBPcj0+mKt0Wua0XVoII9f1FfSeidAXeNLf0he0p3qzAkAETO7Ez6UL1v/ANMwu++HBcvi0qwnmPyr374HtXQucMCSP/YuQBPNzPfD3U/Dbfubw5G5V+aCYMEgj8+tfRegaFntuiKFkbgTHGR5iOf+az/Tei2dMG8bzuBKohhZA8wLHBgTIFS6p1FtOXuWn2IQFxkGMwB7Etnvu9q42QtZUV+Jhk+oQMnUv6jbYWmc5NttpVDnJ59ueaWXZu2790+LCmAcBZOCpIMnBBqrpHxatmxdusgdrj7WbuIHH07/AHp11XrGk/ZbLgBrpVbm2cEkDDLwcAD7VLaaZa/Mr9BONofmKfh7rR0StbtIWuOATAk+WTxzABpX1fqr3yGuMVJyvbk5/EVZpeuudQdQ+xG8I21jCjkgtHsT9cUt19/cwFlCxEmZJMHHH1JP4p1wozXIrm5L9PxPdXZ1OoCY8qAEt7DuI5+1HazRKLEuxUrDbQJmePoZNLegdRuCZ4SAoE8E5H2Oac376lGDnyqQVPIYzBUj0PEzzT5GZsgQ+JJiQ3GE2L1u4GhmDFNw3PHpiCODwM0xXqi3VgID4cMQRwOJHv8A2rFW9rbSoZTnaG4Kycg/WjrfULqErbbauFLkyTLcfc5zxUn9KGb4qdWP1DqCvf7z6DodDY1touzbBbMArAJwCRPpxQXxbrEu+CEAW2NoAAjyg1k26mChU3dhBgqvJJ9pjP1ph8ROFsW9pMC2CCfpQxYmS1vUucquLrc9+MtSfFIt3P3ZHkUdscfSgOnohZEu+acTOBn/ADvQWiaQyF4d1AXd3mDA+pjNT6TbWXDlgdpExPBIiO2RzTY8XEUJDPkZm/E0N/pIR9lpFNu6YhG5I7sTkHP0ppf6JpLNpxdizk7EBVt0juIzmvnbdRKIi2ndrpJmR6EwF75EGi+m37rC3cuMrKz7TbaS/YSMYBMD1xVPp5K2ajgYwRHvUtJorot2hadMGBlQIxLD7ZNGau3at7S1qz4qCEYLJIUQJjseAapf4m0oJtvauMFHZ8x/YxmlPWOq23JZLbopkqT6HsPUA0uO+jf8xc9d6/iMP2u0rIqWgO8k+UAk7sZLfc0D1fqC3CLFosVLeZtuTB/RYj8Utsa9lQeIwaFJVVEkScSO3rU//cl3MTOxABjBZiADEfQ596qcIb41J4392pZfvOi21QBrm0mY4E4x2NLrOkuht5t3DAE4MeYYM+hP8q1/S7OntlGg6l3t4tf6WxAkkSOTFT6eN3mG3TptIIJysTErzmajjy1anqXyYWYXEBtNbWbiZcSNs8esmpay9vVdzKtxkIIIEgg+UHuZHp35rRaTqumRgbpXdbDbDyGBzP1754rCHaLgIubic7ojJ+tVIbsdTkIK6hTI/wD+Md4YSc55rqvs6plUAAEDuf8APtXUvI/EqFT5grMtwDcVLE+4Jgcn3/nNUa3UutsgwRMCKu0fVo3W9gMgySPbmluuJiO0n+ZqqWW3DxA6M7Q3f3NwLIZzBOY285+9EdF062QzvtZ1MBZmJ5P4mvOm9U8K2yryQN2J7z+vE0d/7U+o3ai2SguEgCMEjn057CnZqNHQkyLuHXekB2QliFZWYlR2Hyg/jvTDQdKs2gLuqV4GUIwCAYzGTmMUt1mt1KlU8J2RNqKyjDACckdzOaXjXtfVCzNC4g4EEz/YfiosjAX4ibGxPpNz4n2MAjh7ZVSY5k8/gUF174oYblWAAp2vmR2O0cBjxPYVhre4M20iCcbTIaM89hk0X1DWI5PkVD/Ft4P27fapFm+YRjJ3Ulqetq9tTcXIDAAMZUt3MQeYpfqdT49jc7OCDGF8swcE8ZEY5qSKBDEsATKY5xFB3bnijwkc5O4rk+vbucTV0+YxQjuVaDXRYexsUq779zLJBAjB7Y/nX1HTdX0l2yHupbRFVVVWAmQMgdzFfNep2hasjwsoQDMZDEd6O1HTLRSzdUtG0FwDO05kGYMwB7Zpiyv/ADEOMv1PdbqN0sqL4bHyT80EwCaKWzbtqGgNcGNweBIyVYRAH9qkNKt3TG48ouwBXghVcHCk/wCrjjAFT6B0FmVzclmENsUKfKR8244k+3oa5xSrZoRseBr4kRV1HVq7MbcqFyQvee0+x+9D6RxcdVMwcjccH6jvWj+MuiJY2sG8xgEEQWEeUmDG6RHA5pda1ViyWF20MMxG7LTtUY7AQSZzXTifmuozJxPEwe5rFv3LVrTJBVSqkk/Wo6a3qNwsPbdWck+dSMzzPtH4qzT3mTcUTeCCVZeQMEFo9qZ6D4hYsni7nyArCQF9vT70Gya61MEblUzus0F23Be20O0BwDG4cwR9Qa1PxD1SzsXeoO0QVB94H9MUDa1l+9da0zHbaffAlomBJjngD71Pr1ud3lkgAxHcUCdi4yAgEQf4xRZ090SFbyYxB5FAW1cWyd5Ch+3PcZP2+9PktD9n/wBbpDCciRggA+k0i6uA6WFUyzDzKqkFDPDHv6z2zRD9ARylm4sVNlyXIJIkEHiQD9jmtjpL5L+M2GVjstlTCkgS49yYxSX4Y0KXbl1dRKMlsso7MQeAfX05FbhrBXTK93eFyCVZd4PvIkgxx7ilyb0TAT5UTPWuqXEDF7dqTMmJY5j7ZPf0NK9d1a46bWKAqDECJ9iPt/KjNV0R2tsSGRhsLoWyeT34knj6VKxpbd21b3WVFxgVZzIgyYkg5aO8U/IBQZMIXbfctt6O1qLDXiGVrMKrgbQwAyIiMc/ekVq/4+8ICSsQsZIJif0/Wtxq9KqaK35OFEqSfwTzSHp2kDswsBVZ0UEWzgAiMSeZOT7UhYHxGYBe4HqbLqoKufEwFIONpwsHv9qJ/wDYL5QPuDkNF1V8w2jA4ySRnIrV9H07aPw01Lae4lsk2wy7mJIEgH/tJP5NX9f6wltQLTIoHysPmgsxAgzuGTnFEBYhyt0DMaPhlyyFdipcXBYk59IIn/mgrvQfCcG+SinCwPmIkRJwBjmtQeqKrKBtLKmZ4IJMfXA9ompdb1PjWmZQreXMY2H0Wf4vb60C1moQd0ZjP2sj+OPaD/euq+z0xmAIUkH1Irq31JOzItotts3WJB7++eT6c0q1urG7BBEYrYdT6tbNt7O0Kw2fIQQ0DO48kgxWT11lTtxk8/ithO9iW4Bejc1ej0Kvp7Yt2P3u1ZPG7tI/1Z9Kd62yumIs3b2XAcpbHlSM+xBxPas7ptfqLKKqFWgDaw5WOI/T6zQjM1xLr3AXZss5+YRjHsZFcriyTfmWXJjXuPPiHz20Wzfba0MVYRMk5kAfWPpSNLi2Wm2WZVwuMEn/AFRz6ia0Sdba4g8ayGVkCWlA4AjcfwKB6bojdu+J4JIuQ1tQYDCcH3WPShyI00KopNrBtfoLrWrzm2UJAgiI3AboxwSCM/TvXnwx04XAovlQoG0GQCSe/vHf7UT1dHF0HL21KlgpwOyqvrkDNDXNK9u5bFxF8M79qhgWA7En1q+OilSTd2DGV3pNvwLl1pG24UXc3l2hQZ/U/wAqzY6GoAuW98LlnmMHiJiZzxWvt22OnFpQPOXAzIhk2yY7jM/Sk2k+FbzFELqp+UrMiRxEfN5TnI5ohqB90PBdCv6RHZ07SFDE2s4ZvlE+8T9BQ+rW3HluGZI2iYG3v7zn6VsrGhsE27AZCUYl3YdhmAAZA4GSftTo6K3aUgGyo2EtIBIhi3HcZrLlUbicCWoTKdIuX7eiayGMP5ypG4bHxIB9SZPv9Kvs9PNu0wZmJA83hmZPAJzgZ9/pT6/ctDct5wHtkloAyTIBBjasYP8AzSy91k+VUVblowQNmZZtxUsDzxn9Kk7WTruXVbUWdj/f3iG41wfvLjsAwB82Tggcn19vQ1Z0np9jVXLim5tfeGQMdoKgeYTwP60x1/xZa23bb2gweJC4jkrB5mT+nvQnQbto2WD/ADHaJI8wEEKV/hj5ZJFVDsMfVRFUXs3Lh0m5pbhG+03iJBVHEqzCYUeggTXmn+HNRftFkKoA5XaGk4AJIIP3zQurvhHB2h2LGWxEA4iOcETVum1l5tO6KxCSW2wcHAmefaZ4+tDkwAJ7gBXlV6jTom5C4A8S5uCEmATGZYiSSN0ZOKp6mA1wFpJaDAiTJn6ZNXab4dKo14BjMBpndk9s8ESDzQOuXzwQQdo+owIrDZNRuxL16nvbyCCRG4GIJJWZOZxM0CybLhuYjzbgZJiIwe5kzQb32Rtg2GeDPmJJ7/Q/0pt4Q8VPEYw0ndO1VIHy9+R3PrRZfdFDALuWWLFvY77iSYAE7dmRgiM/QUz1NxL0IHsIyTAXbDQAJJPJMA1DqOt0he14KvuHmKzhvMvzf6iYIwe9Ltd0wX2nTg2oCk7xO4cDaTBwQRS8DYuIuYfGjF97Xvc3eL8uVI7yO47wDGe2KM0fVC6eDaAKjJEgYAiSDk95o3qOmt+GHYnxCgBVVA3+TDAZgCJx6170foNseIb1t1QqDbYE8kzHscimLACIHF2Yw6ky+BYJICkJu5IgjPvWVuqNNuCM6Kw8vIO0yvJHseaf9YU7bdogeHKryZ29s+sCiLnSS2y2UDQYIDbwySQWmTt9SDQDD5jsfNTI6DrV24TbYk7VxJ3ZwDB5kkzRmnteKwF62NtsfOJnGRHrjsaf6PSIlzKeKBzCGRwSVGDAGOKa37tlAsi4E3ggIpyW/hMzMT9DTc7/ABJnuZ020S4LjI+0AbiULALBABEYgzQGpuWvEuqhWRIGT7HA59RmnXU9UW3+FuRIJ2zliM8AT/qxWN6W2+425ScMWxxjufqBRXowjZjddCAACHmBy5Hb0Biur2905QY8c4jhZHHY+ldS7+YPb+YR1uzstKxthA7hkI4ZfWOxrJ2QXuAD1/nTv4o6m16zbRI22zjnvHcmkHR7j+KogYYST9asi0plbufQumdNPnNwLAMKAC3aJb6xxTP4aRNgs3EAtksVEE+YgyB7Rn/Mpet64ureASrxJhvKRPIzxnmrOh9fCpFxrxuknaqidpAjd6QIArkCv4EJ4dxzotbaV7nieIzbm8MRAAWI3eg3DAFZ83Gsi3cVgSANhHK4giCPTGMVat3cpJV2G8lyDBOc+0SSZodLLMiowBUHavm4RRgN6EQST3oMAw34kjYJoyeh0t+/uZnaLc7ZIjC4O+fKAeRzS/8AZmLXC6lmdQFYxCsBHp5V4jPHrTe2GXyFNqKwO0xgRhvcRk5pnqLVtrBLuUN0Y3EQxPmbIHyjbGO7AUi5eOvEuqB93FelS4bVlHPm3uJU9vaORM0wt6wqoYPuZVYbjMiYHbOI/WgtHrEYWNzFP+oFjsQSq5PAjM0Rf6wwGBAjZExuGWlR6AGCfWKo3RE2Q8aaJF0fhA3wBtDRkeaWkGPvie04q7S3UN0M3meD5CSY25HMf52zVt/UeNbtNbXcviIhWZLQ0kdvpFVdT07nzon7wsNqkQyjM7gfpz9TQb4ruJqrJjI61jPiMslSu+Gkk/6sAmAZP470D0jp6KTcuXpBWbaoCqseFnuDIJI+hmgLvV2tIA6QZ8wP8UmOTMAT27VaOpFm22QLm0eYKCQIwcDtj9TWVWAI+Y+TIDRGpZ1boO5/CQWjbdwXYEDzDEhuYgx70xPw5ZtkC7dggkbFz5ZMSexgfilWo6o4uDarkCN6ERBwOM4n2p9a3By+4xOXAHl3eWOAWP6g/Sm5FdGSc8v1RL1Dpzae2LhKNLlUKtAVSZAGMEjkiqV17MrQgXJaY5B8rAH05MfStNrb1g+Q7nQDaFIjP8Rj1E/oTS7pvSLewQXgfNI9jIgnAyc/WjYPckNGRfWmzbUI7vBG4EQDIJgHk84oDV2g7NzAWM94FNtM9i2Vcq7owxAIAYiOe5HH2pfeu7iTEAkiD+INMpJlcZGwIJpujoy7l3O4QlVGRPbcZkZg/ar+jtcLC61vdC47qpmAW+xir/hu6Fkq4QbM5AmDyD3+nejOi6oWy+fIDJ9wJiB3oFiIFogiWNpw+y4bcEvtlVwIJwAM+n1zV2k0tvxBv1JYxEFWGTkfQATRGpa6bdu4pJs+KkbwAwYOJ4kEbsVY622hvNv2um/12j0EZHvQ/iIQOxKOoPatBrbHedv7uRlZABA/sBmqhry7WgybgSrEqRuGBCj8EmkT9dNxwdviqIG4iJIMieIzET3qy9rhKlVUOGwVYkneJAI4K57cQawViK6mWrh3xBdRTZIBKgggHkjMTirV6vpkO+yhtsBMiDuEgEBZEf4aRdX1asUU7pCicGZA9qCuW5K27TOgZfOWyI7AD7QaJXezLE/iMl+KgXeEB3/OoaBPrIzn+lMbXV911d3yMUEhj5SIgLHPNZgdDa3et+dTGfKJH0zgwYmfetR8P6Z4F02JEOpYYyVkMgHMAYPoaoSB1OdgBuQuXFF99slAT5iD2/0kSZzk1mdFeC3rqjducQp/hPfPrj6VpdTosWz5gLnAWQx9we5rP6PSTdvMx2+EJHvmM/YmsrDcqo6MPtay1HC//GuoU6K72tuR7Kv9a6l4iU1/onnW9Bct27du5AYSWIJMxJBP1pN0exNw5iRz7jI/WtB1gxbJuOgdlJgMT6jknMzWe6ZqWtsjoQSCcc9vT81Vfsi3qavSOkOBbRii4YTkSpK9u4NLL+kcm0bdsyZOCZAGdoHbCzV731YNttm2AN3fkkGPf1znNCt8VXlLWlXapAHHJHJ+pJip4wfEVze6kjY+a4pe0WYRJlGM+vI4J4NNNLfKMqgi5cW2zOVnJI8o9T8wH61k9ddM5nk47DtTPpLgW7htKzssDeV7FkhQOTwfxT8dbi0QYdZ6ZeLszPxAAmd+cjOYjEUf1G6SgtuHZp+Uvz3AiJHlI45oI9Rvhdh8qMzGWSGEna0GMCTwKu0nQywLnVAqY27TudlMYz8rT6+lR473AeVUZ5aRbK2RcVSPNIJkJNyT7kgSPrRa65na2ZaJDBljG4HcfNVml0oW5YR1LlVnaTmSx7jFd1DQG47rZBCnBxxg/gc1rEo6k/0Eq1XhxbFskr43HExiJ9ZHNFfD673J1AUAmEHzHGSZ7n+GM0utt4VnTi4DHiEsBzEU5S9dRlAXwyGIXy7zJ5J+3b6UGaorJ7Yk+KLyFBZkbQRDR3xk955JNI+laA23W4txc8bjBzhiD6xwO8im/WOn+H4YG8zcyXWJ7iOM0v1nTxcvC4hIUQTvIBZuDAnA3Y/WnU0KJhNeJtrGis3GLKE3hiwGYOwiHLRG7296L6nrGCQdi+IJO37jdjJ4H/NZC3uM7MWzkBZIBEc+h7ff6UVc62Qp8UQ+yAeIgYmIngiPzUOJMmCbswAdKvBg0+UvALDzbTwwHYHv/wCVPL+ktoBLE4CwDk+SQWznMc5rPpevteATcQZ5+UFp5nAAjE8Vfq7X7ou3ilwIJIJXd8oCngjsMyfxVf3jBqPcs6dpvHwLu1VSST2YfNwfeRNUdYuvbuWlBBUDPox7n39a7pqhm2W1ZLTDa5eJ3zugER22jOYmodeP7wKojaB98R/SnVQDqHF3JdM6V+0OqoWVmPJOAATJA+1Nb/QjZvLZuXGdWHaBMk8+8j1pbpupKqeHLC4skEAAgFiY3E8EEY9Saa7C21ySSeTM5Hb+v3pCT5jBDcX9UsXy8IP3drzsJ+QfOY9ZJH1ma2XTtYtvzN5wC2eSC0FQB3wCD/8ArSo6x2tvtI8x2kMF3dxIzkR7dqE0aXzatsoeIG4pzKk8+ggHP29K16kgNR7aMrFtbCu3mBKDbPJ3DtHPekOo0l24t24SCon5FxAlRA7DysJ54ptf6xYCssMSBCkt8s4aDM9zxVt7qO+04KXFLAIN0xGZJJHJJP6Uq7EwZeXzMk+rVdUrNlQTP/xI/rTw6xbpR7aKG+XJVfNjvgxntxSTV2R+23FMbQGOeK1+s6PbuM373bJBImQAOY9Mfypnodx3BJ1Lv2C6wCnyQ0ttjYe+YMkcRIFQbp3h7y+oaC4aFgQMYAzwPpQi69gWVztXiTjERmO3b1ofUa61JU7SBAQA8gGc/XjNA3WjImC9d1g8UIhdokyceh7dskzSDShg+pJJA2cAxye8c8U416oALjlURsCIHA/NLr+oUowUkFgQCM/mRTAn4jq5Gppej6C2bKFyNxGZE966s5ptSwRRPAA+aupCGgLQS9e8SwPMHAJCmOBzEdomPtS/oeitm4NwOZjbzMGP1imN/Qmxb8MxIEmDOTnn70L0nqPgEvAnIBImPX9Jq5+3UtdLcZ6ot5wUyF2if+2Bnt9c1FemlLQa4Fa4WlVX+Fc+aP4pGfaB9o2bu62wJARiN0A7eckL9zx60fe6eiWwTc8S5t94MllXPYQePQVMDVRO13BbaeGpdlDyGVAI9Zlp4IEx9BWm6E6LbVlUK7kE7jKuAOQTkcxWat6ndaazsJxulcg8CPecihLWpOAxIKCFXbIjtj1wO/YVuIuKe7mj6kup1rt4aoLXlkk7gCMkKAAeee9M7fQdPaQqsliAwMS0gSSD/wBxIoL4f6+VVFGFyyggSTwfsKvv6264ZW2shwrBogmYGIjAP4rUZg1GK7t4JqXAUg+GIHcdyM88/pVvR3cXby+V23HaCSoMBe4njcT7xQTWybj7vmXwxDCSSBkSO/vNDdMuDx7gGIuA57iI7ZzAFLx7lyTZh2vKi9pkPl+eeT8oYTz3MH70z0gVAIusRPLRgscARkDj8+1Z7rmti5Ze3PlRoM5IP175iopqLYsiGZrgMsCcLnEd5n04pWToiISPM8+L9bcDoGMlTuCkdyOTGD/zSbfctFlu7Q0hgScx6fpMUw68xZE2oFE+RpmRAyD6TxPY15c6E+oZwzXCweJif4ZE+/eq2FUcoK+JRp/iN7G4pbBU+WDxMc+s4B9OapTWKzw6JuIMszEydvoBgTkVpND8N2FI8Utv8wZccjjnM4xHrRuq0tkJKWU3k4JC+UCCYH37+lL9RPAm48dzFXtarF2lwZACrABHv96YaTWXWZUVLxszJHo23JIGIBY/kVpbKaa4QGtWyGy77czJM+szifQ0r0r/ALy5s2hDcJmY+WF44CyCMe1HkCOpMEXcpu6tWBRbR3uTuMZAiBIJ7HvPaqbqbnut2VVH3M/2NPLttFUkHcW+bBBBMyAck8genNINHclL2BiMjv8AX1/pWSpVCLjPomwoVa0HYhgGbjjgfjmmXWNI5t218IJaXzBkecntwPr+KT9M05K5Y7GzHZSBnHvAo9nxBafTP+dqW6MXn76g2pbKkgwIjPf+lV6fU3DYCByssTnMg5/nx9TU9SpiPb7n/MRUPE2qoVSRHt/zzQA8RWFE/mCDQsxMtEDn9KbtqmKbWdiO0n/I4pVY01wkKVhQMl2/kCf8ii2KBY3bmiMDFE0DqJoGhFiOP2ndLGVMyc8+/wBqZ3uoKqncSsjBPOccUm6S6eM5f/Tj801ZdO/LT9jx/WmYAnco/wB0H1fUQRHzCOZzj17UHd1LtO0ELzu9cdqbWNKh2oIcAzkRz64zVuvsMsbUBjsI/r+KYMo1FsDUzJ0jeV2YkzhWH244HamqaNnMHC8QP5xRKWVYAm2dx7kYU1ICJ/meD/WnZ7jEipNNCgEHcfx/aupS3S1Y7mUknPzE/wD2rqSh8mChKus3LqSGthQVBiTM1R8OWyxZrgAUQwn6kn/PamvXSzJvuEF5AaOJihumWm2Nt7rP0IJiPxTk+zcvVRtrdOyESp2NtggZYQ3AntFRPUiylFC23VgA0ZgKImZmR/mKtvWFC2pfcWYR2iQePvmr7PTwJUH0ORE+snM1z0BF51BtBYJuI1xwHTzErgHMkemMEUTqbFmbpkhUCMs53fMcn6gCaPK28+VGc9uB7R9IoXp+nW/b3Pw8jB5G4x9e34FblcQ5BuIrGm3EuuTcwBnGTjmCec8cUzXQW/DAA27jME4BUEGPTj9abaK0gwNsDH+/15qepvqAMyOBAz+tAs3UUsp3UUaK8Rc1G8gBok+mK803TAobYPEJYSSYEDED6ZzNR02pAuXJEkkRKzgj8Tmrv2n0BweQf5fc01MYzWG1LNT0ku/ibBtCRtPY+3r2rgpUKAFG2SQB688TFeftaggFp7gE+nt7UF1jqLKjkclf9v60ApJqLbMYxv6ZWCypPh8E4xA/2qdmRuKjYW8xkxJyP8+tK16sWknA+nHoP6VF+pmZDgn0j/Io/TIg4GNgHmZUCOeT/nvVdxxEz2zJ7/2xSv8Abd2GmfrH5qD6vy8gAcNyZ+vetwMBWMXZBBwM/Sfp+apa6IJVBMe35oR5YyXJ9jx2HrFTBicxBzH88d6xFdQVU81eq4k5nif6R9aG1CMATtCyOe+SJxUX1DrwsnMGf5z9agbjGfEUr2GZphcdbBhdm5tUZwPf3qb3Q+AV/PIpTevBVBImDQzalFhmGJjP9qb6e4zJ7iY3vFUZRJGSfWSBOauS+6glAPq35GO00P8AtquQycjkcY45qFzqnmiJaeefzSFbgyizJ6l2cCTke+AT/hHNAX1bJ8SSIgAGMcSfpR2qubUlgq7jHGPp6il128gPlBIiD2yeKsghVai3R72uEgiT5cdp9+1Ozp3SWlSIgknM/wAqWDUspb5VE8zULl1jJZifvjGZg98mrMhJ1HIJmm0mpVEMbZORJyfoZ/SqT1YN8pYYjJ+396y9tJMknb25irDeY8BfuIqX0BE+lNQmpBhhcDMMR/t71W2qBOZMEYkUj06gDBiJ/wBwDwa5rrOD5D7DvQ+juAJH9zUrJyw9q9pKLTnOB7QDXVvpxuEN+ItSAm1Svzng0f0W+AIBk7V4z6k/zpZ1iwJ80E+sc0dodPbRCUG0d4/8RB/NZq4VM32w63fWCh5QjbjleP04/FX+PaXkT/k0ta7GxgAdp2n0g8+5zBNFuqsskGe/p9hUGAETUKGvkQIK8Acc85qq3dUeW0PSD+n4obTWgnZZ4me/05mo+aTOfYHEf+PrmhxHUFDwYzXKrDET29O/FeLbJmXOOcD7fT0pQjMJYJ9YJ9j3PeauFyRLqpMbQeP+eKPCopBE9QJ41yTnGJzx6fWrrt5JEISMnmSM/wCZobp1gF8Mq7f4mHt6gSRJqu7cUupDznAiB9h3o6upRtmT/brYI8h3HjEDHr3q+624NuhMZz74/kKEa+WUkbpPYiIj6/elmj1xLEHEcCMH70/G+oNeI2VwSVC/c/aMfmr1eZgKM8e47fekTXHbzAhYwY+ufrVt3TuFnceO8iff24/WtxvzN35jEsPlYEwMQMD9KGdFHGDAOKXJrbgUAkgk5ngZ4Brt7FScyTTcI9RhuBO4+WDEcGDzA+1C6vX5JEjPfE/0pWmnuOT3UcHifpRTaXcFyVMCQx+xg04RR2ZqAllvzgecwcwDj7+30qu9rSGgDjkmf07UX4VqR5TPHHHfkY9K8ZU2lRJPfJwfp3ogrBzW56+p3BgI2wGmJMj/AGilq2FMbjAnCkc470etrZCgkjbtM/ionRvBQseJHPoQKwIEoxGjLHYhMGMAeWOJ/FV6tXWGG48ZMRE+lVv4o5AjbmB/bivfGWdrrLCJA+/r6UoFbgYjsTtjtktjGI4/pxXt/QuQY2iOI7/Wj711QuIEDt6/1qq7qV5E5Gfb8Znitz+BJ8/iKrHSGbLEd/8AJNFHRGIklRzPeeB71fbYqA24mf8AIg8Vde1W2I/n/maP1Wm+oYBdthFO4wpInBgH+31oLVlQIZWbcZG3iD2HrT61qVYAAzGfxxUrrQcKPuBP+8HvRDmEMYrs6B2UGNg7KauXRXAOZEwY9Pr2om7rmAJKyAfm+vpVOkbeZAMd+0j+9KXPcXmZBulrOBj/AMj/AHrqceJb/wBA+5rqnzaHfzFvWDkfSjelOdiiTlln38y11dWyfaJSRQ+aO3p+aMsDyn/xFe11AeZA9mCas4U99rZ/+NE9Lzbk8+tdXUP0xIT01RJECM/zqkc/Q11dSDqN+gQW0cOe8N/OqUabqz/oFdXVUdRjDdV8o9waz+oUbrmO/wDaurqbB902L7pDTsSwEmN39Ka9NyzTnJ5+tdXUuaK8s1I8k/8AcP1Oar0SjxEwO/8AOurqA6ijqHa9AFgAAegpVqkBNqQPm/oa6uo4uoVk9o3MIxt4/NGWhg/WurqZ/thbqC6v5vvVeoYxcyeP711dQWVb7BBLZwP/AC/vUej5JJyd3Jr2uon7TE/SZ7qR+8H/AJH+dWaAfz/+xrq6s3Ux6l3cfShtMxZoOR75rq6qGPKOkDn/AMqP1TnxSJMeH/aurqXJ90ZupSD5yO3P3o3TDKe8z717XVPJ9skep5dQScCurq6owCf/2Q==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2062" name="Picture 14" descr="http://www.ica.gov.co/getattachment/7c4cdb61-997d-4da5-b373-5ac97e0b78c9/ICA-dicta-medidas-fitosanitarias-para-contrarresta.asp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348881"/>
            <a:ext cx="1782398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37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Como Llegar</a:t>
            </a:r>
            <a:endParaRPr lang="es-PE" dirty="0"/>
          </a:p>
        </p:txBody>
      </p:sp>
      <p:pic>
        <p:nvPicPr>
          <p:cNvPr id="3074" name="Picture 2" descr="De: Lima A: Oxapamp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844824"/>
            <a:ext cx="3888432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082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Lugares que Visitar 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 smtClean="0"/>
              <a:t> </a:t>
            </a:r>
            <a:r>
              <a:rPr lang="es-PE" sz="2000" dirty="0" smtClean="0"/>
              <a:t>Rio Tigre: </a:t>
            </a:r>
            <a:r>
              <a:rPr lang="es-PE" sz="1800" dirty="0" smtClean="0"/>
              <a:t>Para</a:t>
            </a:r>
            <a:r>
              <a:rPr lang="es-PE" sz="1400" dirty="0" smtClean="0"/>
              <a:t> </a:t>
            </a:r>
            <a:r>
              <a:rPr lang="es-PE" sz="1800" dirty="0"/>
              <a:t>la gente que disfruta de hacer caminata esta es una visita obligada.  La caminata, la vista y el ambiente es en general algo que no puedes dejar </a:t>
            </a:r>
            <a:r>
              <a:rPr lang="es-PE" sz="1800" dirty="0" smtClean="0"/>
              <a:t>d</a:t>
            </a:r>
            <a:r>
              <a:rPr lang="es-PE" sz="1800" dirty="0"/>
              <a:t>a Catarata del Tigre esta muy cerca de Oxapampa y debe su </a:t>
            </a:r>
            <a:r>
              <a:rPr lang="es-PE" sz="1800" dirty="0" smtClean="0"/>
              <a:t>nombre </a:t>
            </a:r>
            <a:r>
              <a:rPr lang="es-PE" sz="1800" dirty="0"/>
              <a:t>a que en </a:t>
            </a:r>
            <a:r>
              <a:rPr lang="es-PE" sz="1800" dirty="0" err="1"/>
              <a:t>epocas</a:t>
            </a:r>
            <a:r>
              <a:rPr lang="es-PE" sz="1800" dirty="0"/>
              <a:t> de lluvia la </a:t>
            </a:r>
            <a:r>
              <a:rPr lang="es-PE" sz="1800" dirty="0" smtClean="0"/>
              <a:t>catarata </a:t>
            </a:r>
            <a:r>
              <a:rPr lang="es-PE" sz="1800" dirty="0"/>
              <a:t>hace un ruido similar al rugido de un tigre</a:t>
            </a:r>
            <a:r>
              <a:rPr lang="es-PE" sz="1800" dirty="0" smtClean="0"/>
              <a:t>.</a:t>
            </a:r>
          </a:p>
          <a:p>
            <a:endParaRPr lang="es-PE" sz="1800" dirty="0" smtClean="0"/>
          </a:p>
          <a:p>
            <a:r>
              <a:rPr lang="es-PE" sz="2000" dirty="0" smtClean="0"/>
              <a:t>El Rancho </a:t>
            </a:r>
            <a:r>
              <a:rPr lang="es-PE" sz="2000" dirty="0" err="1" smtClean="0"/>
              <a:t>Ruffner</a:t>
            </a:r>
            <a:r>
              <a:rPr lang="es-PE" sz="1800" dirty="0" smtClean="0"/>
              <a:t>: </a:t>
            </a:r>
            <a:r>
              <a:rPr lang="es-PE" sz="1800" dirty="0"/>
              <a:t>Este es un rancho ubicado a las afueras de Oxapampa. A 10 minutos en </a:t>
            </a:r>
            <a:r>
              <a:rPr lang="es-PE" sz="1800" dirty="0" err="1"/>
              <a:t>mototaxi</a:t>
            </a:r>
            <a:r>
              <a:rPr lang="es-PE" sz="1800" dirty="0"/>
              <a:t>.  Los fines de semana el rancho tiene eventos de tipo “cowboy” es decir. Montar toros, te enseñan a como se </a:t>
            </a:r>
            <a:r>
              <a:rPr lang="es-PE" sz="1800" dirty="0" err="1"/>
              <a:t>construian</a:t>
            </a:r>
            <a:r>
              <a:rPr lang="es-PE" sz="1800" dirty="0"/>
              <a:t> las casas, usar motosierras, cabalgatas, pruebas de fuerza.  Puedes comer muy bien y para los niños hay animales de granja que pueden ver. </a:t>
            </a:r>
          </a:p>
        </p:txBody>
      </p:sp>
      <p:pic>
        <p:nvPicPr>
          <p:cNvPr id="4098" name="Picture 2" descr="http://1.bp.blogspot.com/_Y69bpY6K1eY/TLnCiY8FtOI/AAAAAAAAHBk/X0oCRj20YmA/s400/Jinetes+del+Rancho+Ruffn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725144"/>
            <a:ext cx="2376264" cy="1782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08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208</Words>
  <Application>Microsoft Office PowerPoint</Application>
  <PresentationFormat>Presentación en pantalla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Oxapampa Reserva de Biósfera</vt:lpstr>
      <vt:lpstr>Actividades economicas de Oxapampa</vt:lpstr>
      <vt:lpstr>Como Llegar</vt:lpstr>
      <vt:lpstr>Lugares que Visitar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Oxapampa Praiso entre Montañas</dc:title>
  <dc:creator>Mauricio</dc:creator>
  <cp:lastModifiedBy>Mauricio</cp:lastModifiedBy>
  <cp:revision>7</cp:revision>
  <dcterms:created xsi:type="dcterms:W3CDTF">2014-03-17T21:44:30Z</dcterms:created>
  <dcterms:modified xsi:type="dcterms:W3CDTF">2014-03-17T22:59:54Z</dcterms:modified>
</cp:coreProperties>
</file>